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9"/>
  </p:notesMasterIdLst>
  <p:sldIdLst>
    <p:sldId id="256" r:id="rId5"/>
    <p:sldId id="366" r:id="rId6"/>
    <p:sldId id="363" r:id="rId7"/>
    <p:sldId id="364" r:id="rId8"/>
    <p:sldId id="365" r:id="rId9"/>
    <p:sldId id="367" r:id="rId10"/>
    <p:sldId id="368" r:id="rId11"/>
    <p:sldId id="356" r:id="rId12"/>
    <p:sldId id="354" r:id="rId13"/>
    <p:sldId id="370" r:id="rId14"/>
    <p:sldId id="369" r:id="rId15"/>
    <p:sldId id="371" r:id="rId16"/>
    <p:sldId id="372" r:id="rId17"/>
    <p:sldId id="373" r:id="rId18"/>
    <p:sldId id="374" r:id="rId19"/>
    <p:sldId id="376" r:id="rId20"/>
    <p:sldId id="375" r:id="rId21"/>
    <p:sldId id="377" r:id="rId22"/>
    <p:sldId id="378" r:id="rId23"/>
    <p:sldId id="379" r:id="rId24"/>
    <p:sldId id="382" r:id="rId25"/>
    <p:sldId id="380" r:id="rId26"/>
    <p:sldId id="381" r:id="rId27"/>
    <p:sldId id="384" r:id="rId28"/>
    <p:sldId id="383" r:id="rId29"/>
    <p:sldId id="385" r:id="rId30"/>
    <p:sldId id="386" r:id="rId31"/>
    <p:sldId id="266" r:id="rId32"/>
    <p:sldId id="291" r:id="rId33"/>
    <p:sldId id="292" r:id="rId34"/>
    <p:sldId id="290" r:id="rId35"/>
    <p:sldId id="355" r:id="rId36"/>
    <p:sldId id="387" r:id="rId37"/>
    <p:sldId id="288" r:id="rId38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B9BD5"/>
    <a:srgbClr val="FF79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0D1C391-6B6A-4E43-A10C-5B7178816B75}" v="1167" dt="2026-02-15T07:21:37.20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間スタイル 2 - アクセント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中間スタイル 2 - アクセント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445" autoAdjust="0"/>
    <p:restoredTop sz="94660"/>
  </p:normalViewPr>
  <p:slideViewPr>
    <p:cSldViewPr snapToGrid="0">
      <p:cViewPr varScale="1">
        <p:scale>
          <a:sx n="70" d="100"/>
          <a:sy n="70" d="100"/>
        </p:scale>
        <p:origin x="59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presProps" Target="presProps.xml"/><Relationship Id="rId45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4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佐野　圭亮" userId="ecef0b6a-532f-4969-be08-8c93cb00e098" providerId="ADAL" clId="{1FA632AA-9CB7-40E2-BB96-C2A9E3F9E18E}"/>
    <pc:docChg chg="undo redo custSel addSld delSld modSld sldOrd">
      <pc:chgData name="佐野　圭亮" userId="ecef0b6a-532f-4969-be08-8c93cb00e098" providerId="ADAL" clId="{1FA632AA-9CB7-40E2-BB96-C2A9E3F9E18E}" dt="2026-02-15T07:27:23.053" v="13788" actId="1076"/>
      <pc:docMkLst>
        <pc:docMk/>
      </pc:docMkLst>
      <pc:sldChg chg="modSp mod">
        <pc:chgData name="佐野　圭亮" userId="ecef0b6a-532f-4969-be08-8c93cb00e098" providerId="ADAL" clId="{1FA632AA-9CB7-40E2-BB96-C2A9E3F9E18E}" dt="2026-02-15T07:25:20.136" v="13758" actId="20577"/>
        <pc:sldMkLst>
          <pc:docMk/>
          <pc:sldMk cId="248429692" sldId="256"/>
        </pc:sldMkLst>
        <pc:spChg chg="mod">
          <ac:chgData name="佐野　圭亮" userId="ecef0b6a-532f-4969-be08-8c93cb00e098" providerId="ADAL" clId="{1FA632AA-9CB7-40E2-BB96-C2A9E3F9E18E}" dt="2026-02-10T02:50:02.703" v="1800" actId="20577"/>
          <ac:spMkLst>
            <pc:docMk/>
            <pc:sldMk cId="248429692" sldId="256"/>
            <ac:spMk id="2" creationId="{71F5E6B3-240B-4690-9ADD-80A9C3EE937A}"/>
          </ac:spMkLst>
        </pc:spChg>
        <pc:spChg chg="mod">
          <ac:chgData name="佐野　圭亮" userId="ecef0b6a-532f-4969-be08-8c93cb00e098" providerId="ADAL" clId="{1FA632AA-9CB7-40E2-BB96-C2A9E3F9E18E}" dt="2026-02-15T07:25:20.136" v="13758" actId="20577"/>
          <ac:spMkLst>
            <pc:docMk/>
            <pc:sldMk cId="248429692" sldId="256"/>
            <ac:spMk id="3" creationId="{126ACFB1-7EFA-434C-A369-2EE304CD656D}"/>
          </ac:spMkLst>
        </pc:spChg>
      </pc:sldChg>
      <pc:sldChg chg="addSp delSp modSp add mod">
        <pc:chgData name="佐野　圭亮" userId="ecef0b6a-532f-4969-be08-8c93cb00e098" providerId="ADAL" clId="{1FA632AA-9CB7-40E2-BB96-C2A9E3F9E18E}" dt="2026-02-15T06:05:03.455" v="10994" actId="1076"/>
        <pc:sldMkLst>
          <pc:docMk/>
          <pc:sldMk cId="4176007452" sldId="266"/>
        </pc:sldMkLst>
        <pc:spChg chg="mod">
          <ac:chgData name="佐野　圭亮" userId="ecef0b6a-532f-4969-be08-8c93cb00e098" providerId="ADAL" clId="{1FA632AA-9CB7-40E2-BB96-C2A9E3F9E18E}" dt="2026-02-15T06:02:26.247" v="10967" actId="20577"/>
          <ac:spMkLst>
            <pc:docMk/>
            <pc:sldMk cId="4176007452" sldId="266"/>
            <ac:spMk id="2" creationId="{FC08C685-4398-6D8C-8420-2BA7A05B6A58}"/>
          </ac:spMkLst>
        </pc:spChg>
        <pc:spChg chg="mod">
          <ac:chgData name="佐野　圭亮" userId="ecef0b6a-532f-4969-be08-8c93cb00e098" providerId="ADAL" clId="{1FA632AA-9CB7-40E2-BB96-C2A9E3F9E18E}" dt="2026-02-15T06:05:03.455" v="10994" actId="1076"/>
          <ac:spMkLst>
            <pc:docMk/>
            <pc:sldMk cId="4176007452" sldId="266"/>
            <ac:spMk id="11" creationId="{9D526DC5-6FFF-5561-BD04-8A107B3B93DB}"/>
          </ac:spMkLst>
        </pc:spChg>
        <pc:spChg chg="mod">
          <ac:chgData name="佐野　圭亮" userId="ecef0b6a-532f-4969-be08-8c93cb00e098" providerId="ADAL" clId="{1FA632AA-9CB7-40E2-BB96-C2A9E3F9E18E}" dt="2026-02-15T06:04:51.533" v="10993" actId="1076"/>
          <ac:spMkLst>
            <pc:docMk/>
            <pc:sldMk cId="4176007452" sldId="266"/>
            <ac:spMk id="15" creationId="{EA45DB16-18CB-A4F9-4277-5D8923E069AA}"/>
          </ac:spMkLst>
        </pc:spChg>
        <pc:picChg chg="del">
          <ac:chgData name="佐野　圭亮" userId="ecef0b6a-532f-4969-be08-8c93cb00e098" providerId="ADAL" clId="{1FA632AA-9CB7-40E2-BB96-C2A9E3F9E18E}" dt="2026-02-15T06:02:39.847" v="10968" actId="478"/>
          <ac:picMkLst>
            <pc:docMk/>
            <pc:sldMk cId="4176007452" sldId="266"/>
            <ac:picMk id="4" creationId="{6594364A-5477-D2F6-3334-F91A5E585790}"/>
          </ac:picMkLst>
        </pc:picChg>
        <pc:picChg chg="add mod">
          <ac:chgData name="佐野　圭亮" userId="ecef0b6a-532f-4969-be08-8c93cb00e098" providerId="ADAL" clId="{1FA632AA-9CB7-40E2-BB96-C2A9E3F9E18E}" dt="2026-02-15T06:04:24.209" v="10987" actId="1076"/>
          <ac:picMkLst>
            <pc:docMk/>
            <pc:sldMk cId="4176007452" sldId="266"/>
            <ac:picMk id="5" creationId="{20DFE75D-EC0F-19D2-FC00-8D589690058E}"/>
          </ac:picMkLst>
        </pc:picChg>
        <pc:picChg chg="del">
          <ac:chgData name="佐野　圭亮" userId="ecef0b6a-532f-4969-be08-8c93cb00e098" providerId="ADAL" clId="{1FA632AA-9CB7-40E2-BB96-C2A9E3F9E18E}" dt="2026-02-15T06:02:41.466" v="10969" actId="478"/>
          <ac:picMkLst>
            <pc:docMk/>
            <pc:sldMk cId="4176007452" sldId="266"/>
            <ac:picMk id="6" creationId="{AAB66B65-438C-2D0A-28D8-B028140C849A}"/>
          </ac:picMkLst>
        </pc:picChg>
        <pc:picChg chg="del">
          <ac:chgData name="佐野　圭亮" userId="ecef0b6a-532f-4969-be08-8c93cb00e098" providerId="ADAL" clId="{1FA632AA-9CB7-40E2-BB96-C2A9E3F9E18E}" dt="2026-02-15T06:02:42.883" v="10970" actId="478"/>
          <ac:picMkLst>
            <pc:docMk/>
            <pc:sldMk cId="4176007452" sldId="266"/>
            <ac:picMk id="8" creationId="{5624665E-914A-BEC8-FF52-77FF320EAD5A}"/>
          </ac:picMkLst>
        </pc:picChg>
        <pc:picChg chg="add mod">
          <ac:chgData name="佐野　圭亮" userId="ecef0b6a-532f-4969-be08-8c93cb00e098" providerId="ADAL" clId="{1FA632AA-9CB7-40E2-BB96-C2A9E3F9E18E}" dt="2026-02-15T06:04:16.297" v="10985" actId="14100"/>
          <ac:picMkLst>
            <pc:docMk/>
            <pc:sldMk cId="4176007452" sldId="266"/>
            <ac:picMk id="10" creationId="{8F734218-A018-AE33-2EC0-7DC50ADFEAC3}"/>
          </ac:picMkLst>
        </pc:picChg>
        <pc:picChg chg="add mod">
          <ac:chgData name="佐野　圭亮" userId="ecef0b6a-532f-4969-be08-8c93cb00e098" providerId="ADAL" clId="{1FA632AA-9CB7-40E2-BB96-C2A9E3F9E18E}" dt="2026-02-15T06:04:48.699" v="10992" actId="14100"/>
          <ac:picMkLst>
            <pc:docMk/>
            <pc:sldMk cId="4176007452" sldId="266"/>
            <ac:picMk id="13" creationId="{756B1685-C97E-7753-4302-FF5C3FA384C6}"/>
          </ac:picMkLst>
        </pc:picChg>
      </pc:sldChg>
      <pc:sldChg chg="modSp add mod">
        <pc:chgData name="佐野　圭亮" userId="ecef0b6a-532f-4969-be08-8c93cb00e098" providerId="ADAL" clId="{1FA632AA-9CB7-40E2-BB96-C2A9E3F9E18E}" dt="2026-02-15T06:50:42.911" v="12726" actId="20577"/>
        <pc:sldMkLst>
          <pc:docMk/>
          <pc:sldMk cId="3363144361" sldId="288"/>
        </pc:sldMkLst>
        <pc:spChg chg="mod">
          <ac:chgData name="佐野　圭亮" userId="ecef0b6a-532f-4969-be08-8c93cb00e098" providerId="ADAL" clId="{1FA632AA-9CB7-40E2-BB96-C2A9E3F9E18E}" dt="2026-02-15T06:50:42.911" v="12726" actId="20577"/>
          <ac:spMkLst>
            <pc:docMk/>
            <pc:sldMk cId="3363144361" sldId="288"/>
            <ac:spMk id="2" creationId="{84999397-8936-F75E-A570-CB560DE8588B}"/>
          </ac:spMkLst>
        </pc:spChg>
      </pc:sldChg>
      <pc:sldChg chg="addSp delSp modSp add mod">
        <pc:chgData name="佐野　圭亮" userId="ecef0b6a-532f-4969-be08-8c93cb00e098" providerId="ADAL" clId="{1FA632AA-9CB7-40E2-BB96-C2A9E3F9E18E}" dt="2026-02-15T06:13:52.130" v="11147" actId="1076"/>
        <pc:sldMkLst>
          <pc:docMk/>
          <pc:sldMk cId="119665921" sldId="290"/>
        </pc:sldMkLst>
        <pc:spChg chg="mod">
          <ac:chgData name="佐野　圭亮" userId="ecef0b6a-532f-4969-be08-8c93cb00e098" providerId="ADAL" clId="{1FA632AA-9CB7-40E2-BB96-C2A9E3F9E18E}" dt="2026-02-15T06:13:21.570" v="11136" actId="20577"/>
          <ac:spMkLst>
            <pc:docMk/>
            <pc:sldMk cId="119665921" sldId="290"/>
            <ac:spMk id="2" creationId="{FF610861-9B78-E609-2A96-772CB646CF35}"/>
          </ac:spMkLst>
        </pc:spChg>
        <pc:spChg chg="mod">
          <ac:chgData name="佐野　圭亮" userId="ecef0b6a-532f-4969-be08-8c93cb00e098" providerId="ADAL" clId="{1FA632AA-9CB7-40E2-BB96-C2A9E3F9E18E}" dt="2026-02-15T06:13:45.120" v="11145" actId="1076"/>
          <ac:spMkLst>
            <pc:docMk/>
            <pc:sldMk cId="119665921" sldId="290"/>
            <ac:spMk id="7" creationId="{16733E2E-4458-22B7-932C-80955EA22708}"/>
          </ac:spMkLst>
        </pc:spChg>
        <pc:spChg chg="mod">
          <ac:chgData name="佐野　圭亮" userId="ecef0b6a-532f-4969-be08-8c93cb00e098" providerId="ADAL" clId="{1FA632AA-9CB7-40E2-BB96-C2A9E3F9E18E}" dt="2026-02-15T06:13:52.130" v="11147" actId="1076"/>
          <ac:spMkLst>
            <pc:docMk/>
            <pc:sldMk cId="119665921" sldId="290"/>
            <ac:spMk id="10" creationId="{344895DA-51FB-4511-7FD7-E2573B4AE42E}"/>
          </ac:spMkLst>
        </pc:spChg>
        <pc:spChg chg="mod">
          <ac:chgData name="佐野　圭亮" userId="ecef0b6a-532f-4969-be08-8c93cb00e098" providerId="ADAL" clId="{1FA632AA-9CB7-40E2-BB96-C2A9E3F9E18E}" dt="2026-02-15T06:13:49.074" v="11146" actId="1076"/>
          <ac:spMkLst>
            <pc:docMk/>
            <pc:sldMk cId="119665921" sldId="290"/>
            <ac:spMk id="12" creationId="{DFD6E844-2B03-B7EF-8164-5B9535E50497}"/>
          </ac:spMkLst>
        </pc:spChg>
        <pc:picChg chg="add mod ord">
          <ac:chgData name="佐野　圭亮" userId="ecef0b6a-532f-4969-be08-8c93cb00e098" providerId="ADAL" clId="{1FA632AA-9CB7-40E2-BB96-C2A9E3F9E18E}" dt="2026-02-15T06:13:40.504" v="11144" actId="167"/>
          <ac:picMkLst>
            <pc:docMk/>
            <pc:sldMk cId="119665921" sldId="290"/>
            <ac:picMk id="4" creationId="{E232AE16-8FCE-5D4D-7A0E-706466CBAFF5}"/>
          </ac:picMkLst>
        </pc:picChg>
        <pc:picChg chg="del">
          <ac:chgData name="佐野　圭亮" userId="ecef0b6a-532f-4969-be08-8c93cb00e098" providerId="ADAL" clId="{1FA632AA-9CB7-40E2-BB96-C2A9E3F9E18E}" dt="2026-02-15T06:13:24.011" v="11137" actId="478"/>
          <ac:picMkLst>
            <pc:docMk/>
            <pc:sldMk cId="119665921" sldId="290"/>
            <ac:picMk id="19" creationId="{D3488508-6DF6-C006-E322-49AA911099DA}"/>
          </ac:picMkLst>
        </pc:picChg>
      </pc:sldChg>
      <pc:sldChg chg="addSp delSp modSp add mod">
        <pc:chgData name="佐野　圭亮" userId="ecef0b6a-532f-4969-be08-8c93cb00e098" providerId="ADAL" clId="{1FA632AA-9CB7-40E2-BB96-C2A9E3F9E18E}" dt="2026-02-15T06:10:50.861" v="11040" actId="478"/>
        <pc:sldMkLst>
          <pc:docMk/>
          <pc:sldMk cId="3821617733" sldId="291"/>
        </pc:sldMkLst>
        <pc:spChg chg="mod">
          <ac:chgData name="佐野　圭亮" userId="ecef0b6a-532f-4969-be08-8c93cb00e098" providerId="ADAL" clId="{1FA632AA-9CB7-40E2-BB96-C2A9E3F9E18E}" dt="2026-02-15T06:10:03.638" v="11017" actId="20577"/>
          <ac:spMkLst>
            <pc:docMk/>
            <pc:sldMk cId="3821617733" sldId="291"/>
            <ac:spMk id="2" creationId="{1CDD6C71-4D72-1AAF-71A2-C57828CCB1DE}"/>
          </ac:spMkLst>
        </pc:spChg>
        <pc:spChg chg="mod">
          <ac:chgData name="佐野　圭亮" userId="ecef0b6a-532f-4969-be08-8c93cb00e098" providerId="ADAL" clId="{1FA632AA-9CB7-40E2-BB96-C2A9E3F9E18E}" dt="2026-02-15T06:10:33.174" v="11026" actId="1076"/>
          <ac:spMkLst>
            <pc:docMk/>
            <pc:sldMk cId="3821617733" sldId="291"/>
            <ac:spMk id="7" creationId="{18F6A249-D412-7F80-1EA8-8403F6AEA091}"/>
          </ac:spMkLst>
        </pc:spChg>
        <pc:spChg chg="del">
          <ac:chgData name="佐野　圭亮" userId="ecef0b6a-532f-4969-be08-8c93cb00e098" providerId="ADAL" clId="{1FA632AA-9CB7-40E2-BB96-C2A9E3F9E18E}" dt="2026-02-15T06:10:37.665" v="11028" actId="478"/>
          <ac:spMkLst>
            <pc:docMk/>
            <pc:sldMk cId="3821617733" sldId="291"/>
            <ac:spMk id="10" creationId="{ED1FAD1B-AA56-F371-9C9F-E324DA51FFAB}"/>
          </ac:spMkLst>
        </pc:spChg>
        <pc:spChg chg="mod">
          <ac:chgData name="佐野　圭亮" userId="ecef0b6a-532f-4969-be08-8c93cb00e098" providerId="ADAL" clId="{1FA632AA-9CB7-40E2-BB96-C2A9E3F9E18E}" dt="2026-02-15T06:10:35.627" v="11027" actId="1076"/>
          <ac:spMkLst>
            <pc:docMk/>
            <pc:sldMk cId="3821617733" sldId="291"/>
            <ac:spMk id="12" creationId="{CFC3622A-BC9D-A599-5E71-EADA25344E62}"/>
          </ac:spMkLst>
        </pc:spChg>
        <pc:spChg chg="mod">
          <ac:chgData name="佐野　圭亮" userId="ecef0b6a-532f-4969-be08-8c93cb00e098" providerId="ADAL" clId="{1FA632AA-9CB7-40E2-BB96-C2A9E3F9E18E}" dt="2026-02-15T06:10:46.580" v="11039" actId="20577"/>
          <ac:spMkLst>
            <pc:docMk/>
            <pc:sldMk cId="3821617733" sldId="291"/>
            <ac:spMk id="14" creationId="{385CA220-8A44-2788-4ED5-EB39093519EA}"/>
          </ac:spMkLst>
        </pc:spChg>
        <pc:spChg chg="del">
          <ac:chgData name="佐野　圭亮" userId="ecef0b6a-532f-4969-be08-8c93cb00e098" providerId="ADAL" clId="{1FA632AA-9CB7-40E2-BB96-C2A9E3F9E18E}" dt="2026-02-15T06:10:50.861" v="11040" actId="478"/>
          <ac:spMkLst>
            <pc:docMk/>
            <pc:sldMk cId="3821617733" sldId="291"/>
            <ac:spMk id="17" creationId="{91FB03F4-8A13-DC2C-E899-807D21946220}"/>
          </ac:spMkLst>
        </pc:spChg>
        <pc:picChg chg="add mod ord">
          <ac:chgData name="佐野　圭亮" userId="ecef0b6a-532f-4969-be08-8c93cb00e098" providerId="ADAL" clId="{1FA632AA-9CB7-40E2-BB96-C2A9E3F9E18E}" dt="2026-02-15T06:10:29.705" v="11025" actId="167"/>
          <ac:picMkLst>
            <pc:docMk/>
            <pc:sldMk cId="3821617733" sldId="291"/>
            <ac:picMk id="4" creationId="{6C216792-7828-367B-EEEA-2A49A5C11920}"/>
          </ac:picMkLst>
        </pc:picChg>
        <pc:picChg chg="del">
          <ac:chgData name="佐野　圭亮" userId="ecef0b6a-532f-4969-be08-8c93cb00e098" providerId="ADAL" clId="{1FA632AA-9CB7-40E2-BB96-C2A9E3F9E18E}" dt="2026-02-15T06:10:06.352" v="11018" actId="478"/>
          <ac:picMkLst>
            <pc:docMk/>
            <pc:sldMk cId="3821617733" sldId="291"/>
            <ac:picMk id="5" creationId="{5A4E1F28-3B29-270E-5C66-C5A20FB472AB}"/>
          </ac:picMkLst>
        </pc:picChg>
      </pc:sldChg>
      <pc:sldChg chg="addSp delSp modSp add mod">
        <pc:chgData name="佐野　圭亮" userId="ecef0b6a-532f-4969-be08-8c93cb00e098" providerId="ADAL" clId="{1FA632AA-9CB7-40E2-BB96-C2A9E3F9E18E}" dt="2026-02-15T06:13:09.499" v="11110" actId="20577"/>
        <pc:sldMkLst>
          <pc:docMk/>
          <pc:sldMk cId="3190650715" sldId="292"/>
        </pc:sldMkLst>
        <pc:spChg chg="mod">
          <ac:chgData name="佐野　圭亮" userId="ecef0b6a-532f-4969-be08-8c93cb00e098" providerId="ADAL" clId="{1FA632AA-9CB7-40E2-BB96-C2A9E3F9E18E}" dt="2026-02-15T06:13:09.499" v="11110" actId="20577"/>
          <ac:spMkLst>
            <pc:docMk/>
            <pc:sldMk cId="3190650715" sldId="292"/>
            <ac:spMk id="2" creationId="{4A5F33E0-3E3E-2A12-4B6F-C3A80F9BF877}"/>
          </ac:spMkLst>
        </pc:spChg>
        <pc:spChg chg="mod">
          <ac:chgData name="佐野　圭亮" userId="ecef0b6a-532f-4969-be08-8c93cb00e098" providerId="ADAL" clId="{1FA632AA-9CB7-40E2-BB96-C2A9E3F9E18E}" dt="2026-02-15T06:11:41.977" v="11048" actId="1076"/>
          <ac:spMkLst>
            <pc:docMk/>
            <pc:sldMk cId="3190650715" sldId="292"/>
            <ac:spMk id="7" creationId="{152DE0B8-C40A-0D50-0BDB-F5CCB58FF5BF}"/>
          </ac:spMkLst>
        </pc:spChg>
        <pc:spChg chg="add mod">
          <ac:chgData name="佐野　圭亮" userId="ecef0b6a-532f-4969-be08-8c93cb00e098" providerId="ADAL" clId="{1FA632AA-9CB7-40E2-BB96-C2A9E3F9E18E}" dt="2026-02-15T06:12:42.663" v="11091" actId="1076"/>
          <ac:spMkLst>
            <pc:docMk/>
            <pc:sldMk cId="3190650715" sldId="292"/>
            <ac:spMk id="8" creationId="{F03F0036-CDEE-9941-E722-BD6B41F4E472}"/>
          </ac:spMkLst>
        </pc:spChg>
        <pc:spChg chg="mod">
          <ac:chgData name="佐野　圭亮" userId="ecef0b6a-532f-4969-be08-8c93cb00e098" providerId="ADAL" clId="{1FA632AA-9CB7-40E2-BB96-C2A9E3F9E18E}" dt="2026-02-15T06:12:13.572" v="11053" actId="1076"/>
          <ac:spMkLst>
            <pc:docMk/>
            <pc:sldMk cId="3190650715" sldId="292"/>
            <ac:spMk id="13" creationId="{2B1FC9ED-BDAC-F3EF-3FF9-D5644171D41D}"/>
          </ac:spMkLst>
        </pc:spChg>
        <pc:spChg chg="mod">
          <ac:chgData name="佐野　圭亮" userId="ecef0b6a-532f-4969-be08-8c93cb00e098" providerId="ADAL" clId="{1FA632AA-9CB7-40E2-BB96-C2A9E3F9E18E}" dt="2026-02-15T06:12:13.572" v="11053" actId="1076"/>
          <ac:spMkLst>
            <pc:docMk/>
            <pc:sldMk cId="3190650715" sldId="292"/>
            <ac:spMk id="17" creationId="{2D472F2E-4DD0-BF85-EB98-690B2F934E7F}"/>
          </ac:spMkLst>
        </pc:spChg>
        <pc:picChg chg="add mod ord">
          <ac:chgData name="佐野　圭亮" userId="ecef0b6a-532f-4969-be08-8c93cb00e098" providerId="ADAL" clId="{1FA632AA-9CB7-40E2-BB96-C2A9E3F9E18E}" dt="2026-02-15T06:11:39.118" v="11047" actId="167"/>
          <ac:picMkLst>
            <pc:docMk/>
            <pc:sldMk cId="3190650715" sldId="292"/>
            <ac:picMk id="3" creationId="{7F9240D3-C1A3-4B80-8CC2-5633063CBF8B}"/>
          </ac:picMkLst>
        </pc:picChg>
        <pc:picChg chg="del">
          <ac:chgData name="佐野　圭亮" userId="ecef0b6a-532f-4969-be08-8c93cb00e098" providerId="ADAL" clId="{1FA632AA-9CB7-40E2-BB96-C2A9E3F9E18E}" dt="2026-02-15T06:11:26.337" v="11042" actId="478"/>
          <ac:picMkLst>
            <pc:docMk/>
            <pc:sldMk cId="3190650715" sldId="292"/>
            <ac:picMk id="4" creationId="{8D91E985-A3A8-FDBE-E1B1-2367E1E22DCC}"/>
          </ac:picMkLst>
        </pc:picChg>
        <pc:cxnChg chg="add mod">
          <ac:chgData name="佐野　圭亮" userId="ecef0b6a-532f-4969-be08-8c93cb00e098" providerId="ADAL" clId="{1FA632AA-9CB7-40E2-BB96-C2A9E3F9E18E}" dt="2026-02-15T06:12:08.178" v="11052" actId="693"/>
          <ac:cxnSpMkLst>
            <pc:docMk/>
            <pc:sldMk cId="3190650715" sldId="292"/>
            <ac:cxnSpMk id="6" creationId="{F7AB4680-3150-DE9A-69C7-0BF0B000FD96}"/>
          </ac:cxnSpMkLst>
        </pc:cxnChg>
      </pc:sldChg>
      <pc:sldChg chg="del mod modShow">
        <pc:chgData name="佐野　圭亮" userId="ecef0b6a-532f-4969-be08-8c93cb00e098" providerId="ADAL" clId="{1FA632AA-9CB7-40E2-BB96-C2A9E3F9E18E}" dt="2026-02-14T04:57:37.322" v="3018" actId="47"/>
        <pc:sldMkLst>
          <pc:docMk/>
          <pc:sldMk cId="538469842" sldId="348"/>
        </pc:sldMkLst>
      </pc:sldChg>
      <pc:sldChg chg="modSp add del mod modShow">
        <pc:chgData name="佐野　圭亮" userId="ecef0b6a-532f-4969-be08-8c93cb00e098" providerId="ADAL" clId="{1FA632AA-9CB7-40E2-BB96-C2A9E3F9E18E}" dt="2026-02-14T04:57:36.433" v="3017" actId="47"/>
        <pc:sldMkLst>
          <pc:docMk/>
          <pc:sldMk cId="2071125492" sldId="350"/>
        </pc:sldMkLst>
      </pc:sldChg>
      <pc:sldChg chg="add del mod modShow">
        <pc:chgData name="佐野　圭亮" userId="ecef0b6a-532f-4969-be08-8c93cb00e098" providerId="ADAL" clId="{1FA632AA-9CB7-40E2-BB96-C2A9E3F9E18E}" dt="2026-02-14T04:57:35.325" v="3016" actId="47"/>
        <pc:sldMkLst>
          <pc:docMk/>
          <pc:sldMk cId="92900186" sldId="351"/>
        </pc:sldMkLst>
      </pc:sldChg>
      <pc:sldChg chg="addSp delSp modSp mod ord">
        <pc:chgData name="佐野　圭亮" userId="ecef0b6a-532f-4969-be08-8c93cb00e098" providerId="ADAL" clId="{1FA632AA-9CB7-40E2-BB96-C2A9E3F9E18E}" dt="2026-02-15T06:55:46.900" v="12743"/>
        <pc:sldMkLst>
          <pc:docMk/>
          <pc:sldMk cId="1387493908" sldId="354"/>
        </pc:sldMkLst>
        <pc:spChg chg="mod">
          <ac:chgData name="佐野　圭亮" userId="ecef0b6a-532f-4969-be08-8c93cb00e098" providerId="ADAL" clId="{1FA632AA-9CB7-40E2-BB96-C2A9E3F9E18E}" dt="2026-02-14T05:02:46.325" v="3062" actId="20577"/>
          <ac:spMkLst>
            <pc:docMk/>
            <pc:sldMk cId="1387493908" sldId="354"/>
            <ac:spMk id="2" creationId="{FCFB874C-67B9-79A6-A3E9-2078CE4FD00E}"/>
          </ac:spMkLst>
        </pc:spChg>
        <pc:spChg chg="add del mod">
          <ac:chgData name="佐野　圭亮" userId="ecef0b6a-532f-4969-be08-8c93cb00e098" providerId="ADAL" clId="{1FA632AA-9CB7-40E2-BB96-C2A9E3F9E18E}" dt="2026-02-14T05:02:52.006" v="3064" actId="478"/>
          <ac:spMkLst>
            <pc:docMk/>
            <pc:sldMk cId="1387493908" sldId="354"/>
            <ac:spMk id="3" creationId="{8C53789C-BB8F-C447-CDAB-F5CB8DB40439}"/>
          </ac:spMkLst>
        </pc:spChg>
        <pc:spChg chg="add mod">
          <ac:chgData name="佐野　圭亮" userId="ecef0b6a-532f-4969-be08-8c93cb00e098" providerId="ADAL" clId="{1FA632AA-9CB7-40E2-BB96-C2A9E3F9E18E}" dt="2026-02-14T05:14:19.076" v="3339" actId="1076"/>
          <ac:spMkLst>
            <pc:docMk/>
            <pc:sldMk cId="1387493908" sldId="354"/>
            <ac:spMk id="4" creationId="{846D938E-0609-9D6F-489A-017B40CE1641}"/>
          </ac:spMkLst>
        </pc:spChg>
        <pc:spChg chg="add mod">
          <ac:chgData name="佐野　圭亮" userId="ecef0b6a-532f-4969-be08-8c93cb00e098" providerId="ADAL" clId="{1FA632AA-9CB7-40E2-BB96-C2A9E3F9E18E}" dt="2026-02-14T05:12:54.315" v="3326" actId="115"/>
          <ac:spMkLst>
            <pc:docMk/>
            <pc:sldMk cId="1387493908" sldId="354"/>
            <ac:spMk id="5" creationId="{B1401499-4442-09F6-E7AE-4751A6D70285}"/>
          </ac:spMkLst>
        </pc:spChg>
        <pc:spChg chg="add mod">
          <ac:chgData name="佐野　圭亮" userId="ecef0b6a-532f-4969-be08-8c93cb00e098" providerId="ADAL" clId="{1FA632AA-9CB7-40E2-BB96-C2A9E3F9E18E}" dt="2026-02-14T05:15:50.216" v="3357" actId="1076"/>
          <ac:spMkLst>
            <pc:docMk/>
            <pc:sldMk cId="1387493908" sldId="354"/>
            <ac:spMk id="6" creationId="{57279E7F-D9D5-27B3-1CD4-1E557A1FD36B}"/>
          </ac:spMkLst>
        </pc:spChg>
        <pc:spChg chg="add mod">
          <ac:chgData name="佐野　圭亮" userId="ecef0b6a-532f-4969-be08-8c93cb00e098" providerId="ADAL" clId="{1FA632AA-9CB7-40E2-BB96-C2A9E3F9E18E}" dt="2026-02-14T05:19:17.969" v="3441" actId="208"/>
          <ac:spMkLst>
            <pc:docMk/>
            <pc:sldMk cId="1387493908" sldId="354"/>
            <ac:spMk id="9" creationId="{E4E5015C-4B12-9F45-D11E-816C4DB0A736}"/>
          </ac:spMkLst>
        </pc:spChg>
        <pc:spChg chg="add mod">
          <ac:chgData name="佐野　圭亮" userId="ecef0b6a-532f-4969-be08-8c93cb00e098" providerId="ADAL" clId="{1FA632AA-9CB7-40E2-BB96-C2A9E3F9E18E}" dt="2026-02-14T05:13:55.440" v="3336" actId="14100"/>
          <ac:spMkLst>
            <pc:docMk/>
            <pc:sldMk cId="1387493908" sldId="354"/>
            <ac:spMk id="10" creationId="{6061E534-3E5C-D906-4B05-E14C834CE859}"/>
          </ac:spMkLst>
        </pc:spChg>
        <pc:spChg chg="add mod">
          <ac:chgData name="佐野　圭亮" userId="ecef0b6a-532f-4969-be08-8c93cb00e098" providerId="ADAL" clId="{1FA632AA-9CB7-40E2-BB96-C2A9E3F9E18E}" dt="2026-02-14T05:14:20.689" v="3340" actId="1076"/>
          <ac:spMkLst>
            <pc:docMk/>
            <pc:sldMk cId="1387493908" sldId="354"/>
            <ac:spMk id="11" creationId="{A59E2FE9-2DE8-4BEA-B132-797EE8D6A624}"/>
          </ac:spMkLst>
        </pc:spChg>
        <pc:spChg chg="add mod">
          <ac:chgData name="佐野　圭亮" userId="ecef0b6a-532f-4969-be08-8c93cb00e098" providerId="ADAL" clId="{1FA632AA-9CB7-40E2-BB96-C2A9E3F9E18E}" dt="2026-02-14T05:14:33.835" v="3343" actId="113"/>
          <ac:spMkLst>
            <pc:docMk/>
            <pc:sldMk cId="1387493908" sldId="354"/>
            <ac:spMk id="12" creationId="{2F861797-6D32-D3E8-EB19-401417A157B9}"/>
          </ac:spMkLst>
        </pc:spChg>
        <pc:spChg chg="add mod">
          <ac:chgData name="佐野　圭亮" userId="ecef0b6a-532f-4969-be08-8c93cb00e098" providerId="ADAL" clId="{1FA632AA-9CB7-40E2-BB96-C2A9E3F9E18E}" dt="2026-02-14T05:19:28.778" v="3442" actId="208"/>
          <ac:spMkLst>
            <pc:docMk/>
            <pc:sldMk cId="1387493908" sldId="354"/>
            <ac:spMk id="17" creationId="{764B8C79-5FF3-6DEE-B64E-9136FFA8B1BD}"/>
          </ac:spMkLst>
        </pc:spChg>
        <pc:spChg chg="add mod">
          <ac:chgData name="佐野　圭亮" userId="ecef0b6a-532f-4969-be08-8c93cb00e098" providerId="ADAL" clId="{1FA632AA-9CB7-40E2-BB96-C2A9E3F9E18E}" dt="2026-02-14T05:16:29.850" v="3372" actId="1076"/>
          <ac:spMkLst>
            <pc:docMk/>
            <pc:sldMk cId="1387493908" sldId="354"/>
            <ac:spMk id="18" creationId="{30806E63-344C-C244-9A3E-D3CF48F2BF42}"/>
          </ac:spMkLst>
        </pc:spChg>
        <pc:spChg chg="add mod">
          <ac:chgData name="佐野　圭亮" userId="ecef0b6a-532f-4969-be08-8c93cb00e098" providerId="ADAL" clId="{1FA632AA-9CB7-40E2-BB96-C2A9E3F9E18E}" dt="2026-02-14T05:16:50.965" v="3378" actId="1076"/>
          <ac:spMkLst>
            <pc:docMk/>
            <pc:sldMk cId="1387493908" sldId="354"/>
            <ac:spMk id="19" creationId="{F1FBA1DB-E5C3-8B90-33B4-58FA06F8F830}"/>
          </ac:spMkLst>
        </pc:spChg>
        <pc:spChg chg="add mod">
          <ac:chgData name="佐野　圭亮" userId="ecef0b6a-532f-4969-be08-8c93cb00e098" providerId="ADAL" clId="{1FA632AA-9CB7-40E2-BB96-C2A9E3F9E18E}" dt="2026-02-14T05:17:12.851" v="3412" actId="1076"/>
          <ac:spMkLst>
            <pc:docMk/>
            <pc:sldMk cId="1387493908" sldId="354"/>
            <ac:spMk id="20" creationId="{BB5E0702-597B-6B18-49A3-C0D71364C127}"/>
          </ac:spMkLst>
        </pc:spChg>
        <pc:spChg chg="add mod">
          <ac:chgData name="佐野　圭亮" userId="ecef0b6a-532f-4969-be08-8c93cb00e098" providerId="ADAL" clId="{1FA632AA-9CB7-40E2-BB96-C2A9E3F9E18E}" dt="2026-02-14T05:18:48.648" v="3439" actId="1076"/>
          <ac:spMkLst>
            <pc:docMk/>
            <pc:sldMk cId="1387493908" sldId="354"/>
            <ac:spMk id="21" creationId="{9430BBD4-2A64-A2BE-D974-6AC31AECF7A9}"/>
          </ac:spMkLst>
        </pc:spChg>
        <pc:spChg chg="add mod">
          <ac:chgData name="佐野　圭亮" userId="ecef0b6a-532f-4969-be08-8c93cb00e098" providerId="ADAL" clId="{1FA632AA-9CB7-40E2-BB96-C2A9E3F9E18E}" dt="2026-02-14T05:20:03.862" v="3476" actId="20577"/>
          <ac:spMkLst>
            <pc:docMk/>
            <pc:sldMk cId="1387493908" sldId="354"/>
            <ac:spMk id="22" creationId="{38E9E8E5-E1A8-C9AE-A60B-D59F3DAB4300}"/>
          </ac:spMkLst>
        </pc:spChg>
        <pc:spChg chg="add mod">
          <ac:chgData name="佐野　圭亮" userId="ecef0b6a-532f-4969-be08-8c93cb00e098" providerId="ADAL" clId="{1FA632AA-9CB7-40E2-BB96-C2A9E3F9E18E}" dt="2026-02-14T05:20:42.463" v="3543" actId="113"/>
          <ac:spMkLst>
            <pc:docMk/>
            <pc:sldMk cId="1387493908" sldId="354"/>
            <ac:spMk id="23" creationId="{F0115A8E-0B65-B3B5-6DD0-2ACAF03DD28E}"/>
          </ac:spMkLst>
        </pc:spChg>
        <pc:spChg chg="add mod">
          <ac:chgData name="佐野　圭亮" userId="ecef0b6a-532f-4969-be08-8c93cb00e098" providerId="ADAL" clId="{1FA632AA-9CB7-40E2-BB96-C2A9E3F9E18E}" dt="2026-02-14T05:32:08.750" v="3874"/>
          <ac:spMkLst>
            <pc:docMk/>
            <pc:sldMk cId="1387493908" sldId="354"/>
            <ac:spMk id="24" creationId="{44D440AC-CAA5-BA21-FCA4-C5D6C8F7744B}"/>
          </ac:spMkLst>
        </pc:spChg>
        <pc:spChg chg="add mod">
          <ac:chgData name="佐野　圭亮" userId="ecef0b6a-532f-4969-be08-8c93cb00e098" providerId="ADAL" clId="{1FA632AA-9CB7-40E2-BB96-C2A9E3F9E18E}" dt="2026-02-15T05:59:01.946" v="10840" actId="1076"/>
          <ac:spMkLst>
            <pc:docMk/>
            <pc:sldMk cId="1387493908" sldId="354"/>
            <ac:spMk id="28" creationId="{AF3E073F-3EC5-76D9-9888-876D6F7B53D0}"/>
          </ac:spMkLst>
        </pc:spChg>
        <pc:picChg chg="add del mod">
          <ac:chgData name="佐野　圭亮" userId="ecef0b6a-532f-4969-be08-8c93cb00e098" providerId="ADAL" clId="{1FA632AA-9CB7-40E2-BB96-C2A9E3F9E18E}" dt="2026-02-14T05:07:48.421" v="3212" actId="478"/>
          <ac:picMkLst>
            <pc:docMk/>
            <pc:sldMk cId="1387493908" sldId="354"/>
            <ac:picMk id="8" creationId="{1C4DC48D-E381-642C-0B9F-D6AD16697B15}"/>
          </ac:picMkLst>
        </pc:picChg>
        <pc:picChg chg="add mod">
          <ac:chgData name="佐野　圭亮" userId="ecef0b6a-532f-4969-be08-8c93cb00e098" providerId="ADAL" clId="{1FA632AA-9CB7-40E2-BB96-C2A9E3F9E18E}" dt="2026-02-14T05:13:52.473" v="3335" actId="1076"/>
          <ac:picMkLst>
            <pc:docMk/>
            <pc:sldMk cId="1387493908" sldId="354"/>
            <ac:picMk id="14" creationId="{EE273C64-7E30-A1BB-F556-DDA187A8AB5F}"/>
          </ac:picMkLst>
        </pc:picChg>
        <pc:picChg chg="add mod">
          <ac:chgData name="佐野　圭亮" userId="ecef0b6a-532f-4969-be08-8c93cb00e098" providerId="ADAL" clId="{1FA632AA-9CB7-40E2-BB96-C2A9E3F9E18E}" dt="2026-02-14T05:15:46.880" v="3356" actId="1076"/>
          <ac:picMkLst>
            <pc:docMk/>
            <pc:sldMk cId="1387493908" sldId="354"/>
            <ac:picMk id="16" creationId="{81D094A4-F08A-F549-EE3E-28333DE18E76}"/>
          </ac:picMkLst>
        </pc:picChg>
        <pc:cxnChg chg="add del mod">
          <ac:chgData name="佐野　圭亮" userId="ecef0b6a-532f-4969-be08-8c93cb00e098" providerId="ADAL" clId="{1FA632AA-9CB7-40E2-BB96-C2A9E3F9E18E}" dt="2026-02-15T05:58:38.383" v="10838" actId="478"/>
          <ac:cxnSpMkLst>
            <pc:docMk/>
            <pc:sldMk cId="1387493908" sldId="354"/>
            <ac:cxnSpMk id="26" creationId="{88E09346-9B91-F27A-5B21-73A55AE35502}"/>
          </ac:cxnSpMkLst>
        </pc:cxnChg>
      </pc:sldChg>
      <pc:sldChg chg="addSp delSp modSp mod">
        <pc:chgData name="佐野　圭亮" userId="ecef0b6a-532f-4969-be08-8c93cb00e098" providerId="ADAL" clId="{1FA632AA-9CB7-40E2-BB96-C2A9E3F9E18E}" dt="2026-02-15T06:45:26.805" v="12016" actId="1076"/>
        <pc:sldMkLst>
          <pc:docMk/>
          <pc:sldMk cId="4213841984" sldId="355"/>
        </pc:sldMkLst>
        <pc:spChg chg="mod">
          <ac:chgData name="佐野　圭亮" userId="ecef0b6a-532f-4969-be08-8c93cb00e098" providerId="ADAL" clId="{1FA632AA-9CB7-40E2-BB96-C2A9E3F9E18E}" dt="2026-02-10T02:49:06.054" v="1737" actId="20577"/>
          <ac:spMkLst>
            <pc:docMk/>
            <pc:sldMk cId="4213841984" sldId="355"/>
            <ac:spMk id="2" creationId="{F352E1D6-90C3-F20E-775F-51D6371EF1B1}"/>
          </ac:spMkLst>
        </pc:spChg>
        <pc:spChg chg="add del mod">
          <ac:chgData name="佐野　圭亮" userId="ecef0b6a-532f-4969-be08-8c93cb00e098" providerId="ADAL" clId="{1FA632AA-9CB7-40E2-BB96-C2A9E3F9E18E}" dt="2026-02-15T06:30:02.160" v="11216"/>
          <ac:spMkLst>
            <pc:docMk/>
            <pc:sldMk cId="4213841984" sldId="355"/>
            <ac:spMk id="5" creationId="{69C0A314-8535-8B75-A405-0BA775E81C45}"/>
          </ac:spMkLst>
        </pc:spChg>
        <pc:spChg chg="add mod">
          <ac:chgData name="佐野　圭亮" userId="ecef0b6a-532f-4969-be08-8c93cb00e098" providerId="ADAL" clId="{1FA632AA-9CB7-40E2-BB96-C2A9E3F9E18E}" dt="2026-02-15T06:44:05.782" v="11982" actId="1076"/>
          <ac:spMkLst>
            <pc:docMk/>
            <pc:sldMk cId="4213841984" sldId="355"/>
            <ac:spMk id="6" creationId="{EE5147C3-2EC8-53F9-4652-1086D58CF135}"/>
          </ac:spMkLst>
        </pc:spChg>
        <pc:spChg chg="add mod">
          <ac:chgData name="佐野　圭亮" userId="ecef0b6a-532f-4969-be08-8c93cb00e098" providerId="ADAL" clId="{1FA632AA-9CB7-40E2-BB96-C2A9E3F9E18E}" dt="2026-02-15T06:32:54.246" v="11405" actId="20577"/>
          <ac:spMkLst>
            <pc:docMk/>
            <pc:sldMk cId="4213841984" sldId="355"/>
            <ac:spMk id="7" creationId="{93530F0E-28A9-DB77-9E54-675976276FC2}"/>
          </ac:spMkLst>
        </pc:spChg>
        <pc:spChg chg="add mod">
          <ac:chgData name="佐野　圭亮" userId="ecef0b6a-532f-4969-be08-8c93cb00e098" providerId="ADAL" clId="{1FA632AA-9CB7-40E2-BB96-C2A9E3F9E18E}" dt="2026-02-15T06:31:33.509" v="11310" actId="1076"/>
          <ac:spMkLst>
            <pc:docMk/>
            <pc:sldMk cId="4213841984" sldId="355"/>
            <ac:spMk id="8" creationId="{7B593317-49BF-B000-6F14-4530E5D14769}"/>
          </ac:spMkLst>
        </pc:spChg>
        <pc:spChg chg="add mod">
          <ac:chgData name="佐野　圭亮" userId="ecef0b6a-532f-4969-be08-8c93cb00e098" providerId="ADAL" clId="{1FA632AA-9CB7-40E2-BB96-C2A9E3F9E18E}" dt="2026-02-15T06:35:09.683" v="11482" actId="20577"/>
          <ac:spMkLst>
            <pc:docMk/>
            <pc:sldMk cId="4213841984" sldId="355"/>
            <ac:spMk id="9" creationId="{7EF35E8F-D169-784B-E2AD-900FA725DA9A}"/>
          </ac:spMkLst>
        </pc:spChg>
        <pc:spChg chg="add mod">
          <ac:chgData name="佐野　圭亮" userId="ecef0b6a-532f-4969-be08-8c93cb00e098" providerId="ADAL" clId="{1FA632AA-9CB7-40E2-BB96-C2A9E3F9E18E}" dt="2026-02-15T06:32:03.727" v="11376" actId="1076"/>
          <ac:spMkLst>
            <pc:docMk/>
            <pc:sldMk cId="4213841984" sldId="355"/>
            <ac:spMk id="10" creationId="{6E1E7A07-49BB-34FA-7638-ADFE9706B6EF}"/>
          </ac:spMkLst>
        </pc:spChg>
        <pc:spChg chg="add del mod">
          <ac:chgData name="佐野　圭亮" userId="ecef0b6a-532f-4969-be08-8c93cb00e098" providerId="ADAL" clId="{1FA632AA-9CB7-40E2-BB96-C2A9E3F9E18E}" dt="2026-02-15T06:32:09.603" v="11379"/>
          <ac:spMkLst>
            <pc:docMk/>
            <pc:sldMk cId="4213841984" sldId="355"/>
            <ac:spMk id="11" creationId="{A96E39B2-6AEF-3002-523F-C5E72AD738DE}"/>
          </ac:spMkLst>
        </pc:spChg>
        <pc:spChg chg="add mod">
          <ac:chgData name="佐野　圭亮" userId="ecef0b6a-532f-4969-be08-8c93cb00e098" providerId="ADAL" clId="{1FA632AA-9CB7-40E2-BB96-C2A9E3F9E18E}" dt="2026-02-15T06:36:14.356" v="11576" actId="14100"/>
          <ac:spMkLst>
            <pc:docMk/>
            <pc:sldMk cId="4213841984" sldId="355"/>
            <ac:spMk id="14" creationId="{7ADF02DA-8007-5D28-37B7-E30FB41EA0FF}"/>
          </ac:spMkLst>
        </pc:spChg>
        <pc:spChg chg="add mod">
          <ac:chgData name="佐野　圭亮" userId="ecef0b6a-532f-4969-be08-8c93cb00e098" providerId="ADAL" clId="{1FA632AA-9CB7-40E2-BB96-C2A9E3F9E18E}" dt="2026-02-15T06:36:23.214" v="11578" actId="1076"/>
          <ac:spMkLst>
            <pc:docMk/>
            <pc:sldMk cId="4213841984" sldId="355"/>
            <ac:spMk id="15" creationId="{76BA7E31-2787-B657-52F1-C003D36624E0}"/>
          </ac:spMkLst>
        </pc:spChg>
        <pc:spChg chg="add mod">
          <ac:chgData name="佐野　圭亮" userId="ecef0b6a-532f-4969-be08-8c93cb00e098" providerId="ADAL" clId="{1FA632AA-9CB7-40E2-BB96-C2A9E3F9E18E}" dt="2026-02-15T06:37:59.839" v="11663" actId="208"/>
          <ac:spMkLst>
            <pc:docMk/>
            <pc:sldMk cId="4213841984" sldId="355"/>
            <ac:spMk id="16" creationId="{D616C7E4-BC32-103E-B586-BC3DEABFD8B2}"/>
          </ac:spMkLst>
        </pc:spChg>
        <pc:spChg chg="add mod">
          <ac:chgData name="佐野　圭亮" userId="ecef0b6a-532f-4969-be08-8c93cb00e098" providerId="ADAL" clId="{1FA632AA-9CB7-40E2-BB96-C2A9E3F9E18E}" dt="2026-02-15T06:41:49.123" v="11814" actId="20577"/>
          <ac:spMkLst>
            <pc:docMk/>
            <pc:sldMk cId="4213841984" sldId="355"/>
            <ac:spMk id="23" creationId="{4DC56476-F95E-6A42-90DE-C47D7C1C5331}"/>
          </ac:spMkLst>
        </pc:spChg>
        <pc:spChg chg="add mod">
          <ac:chgData name="佐野　圭亮" userId="ecef0b6a-532f-4969-be08-8c93cb00e098" providerId="ADAL" clId="{1FA632AA-9CB7-40E2-BB96-C2A9E3F9E18E}" dt="2026-02-15T06:44:26.160" v="11990" actId="1076"/>
          <ac:spMkLst>
            <pc:docMk/>
            <pc:sldMk cId="4213841984" sldId="355"/>
            <ac:spMk id="24" creationId="{6D71F34F-A065-1CCA-5D5F-F948FFA10A61}"/>
          </ac:spMkLst>
        </pc:spChg>
        <pc:spChg chg="add mod">
          <ac:chgData name="佐野　圭亮" userId="ecef0b6a-532f-4969-be08-8c93cb00e098" providerId="ADAL" clId="{1FA632AA-9CB7-40E2-BB96-C2A9E3F9E18E}" dt="2026-02-15T06:44:20.952" v="11988" actId="1076"/>
          <ac:spMkLst>
            <pc:docMk/>
            <pc:sldMk cId="4213841984" sldId="355"/>
            <ac:spMk id="25" creationId="{B8A4A1EA-0654-3C94-2380-3C3B8618C2ED}"/>
          </ac:spMkLst>
        </pc:spChg>
        <pc:spChg chg="add mod">
          <ac:chgData name="佐野　圭亮" userId="ecef0b6a-532f-4969-be08-8c93cb00e098" providerId="ADAL" clId="{1FA632AA-9CB7-40E2-BB96-C2A9E3F9E18E}" dt="2026-02-15T06:44:24.132" v="11989" actId="1076"/>
          <ac:spMkLst>
            <pc:docMk/>
            <pc:sldMk cId="4213841984" sldId="355"/>
            <ac:spMk id="27" creationId="{EDE0C3B0-7D80-910B-5D1C-4BC7077DA7E1}"/>
          </ac:spMkLst>
        </pc:spChg>
        <pc:picChg chg="add mod">
          <ac:chgData name="佐野　圭亮" userId="ecef0b6a-532f-4969-be08-8c93cb00e098" providerId="ADAL" clId="{1FA632AA-9CB7-40E2-BB96-C2A9E3F9E18E}" dt="2026-02-15T06:44:17.893" v="11987" actId="1076"/>
          <ac:picMkLst>
            <pc:docMk/>
            <pc:sldMk cId="4213841984" sldId="355"/>
            <ac:picMk id="4" creationId="{DD73FB2A-9435-D2FC-425D-20487426EE3B}"/>
          </ac:picMkLst>
        </pc:picChg>
        <pc:picChg chg="mod">
          <ac:chgData name="佐野　圭亮" userId="ecef0b6a-532f-4969-be08-8c93cb00e098" providerId="ADAL" clId="{1FA632AA-9CB7-40E2-BB96-C2A9E3F9E18E}" dt="2026-02-15T06:33:03.150" v="11407" actId="1076"/>
          <ac:picMkLst>
            <pc:docMk/>
            <pc:sldMk cId="4213841984" sldId="355"/>
            <ac:picMk id="13" creationId="{E20F2EEC-D2FD-7D33-4817-764CC75B5439}"/>
          </ac:picMkLst>
        </pc:picChg>
        <pc:picChg chg="del mod">
          <ac:chgData name="佐野　圭亮" userId="ecef0b6a-532f-4969-be08-8c93cb00e098" providerId="ADAL" clId="{1FA632AA-9CB7-40E2-BB96-C2A9E3F9E18E}" dt="2026-02-15T06:39:26.972" v="11682" actId="478"/>
          <ac:picMkLst>
            <pc:docMk/>
            <pc:sldMk cId="4213841984" sldId="355"/>
            <ac:picMk id="18" creationId="{60694632-FC6A-07D5-BB34-6179551874D4}"/>
          </ac:picMkLst>
        </pc:picChg>
        <pc:picChg chg="mod ord">
          <ac:chgData name="佐野　圭亮" userId="ecef0b6a-532f-4969-be08-8c93cb00e098" providerId="ADAL" clId="{1FA632AA-9CB7-40E2-BB96-C2A9E3F9E18E}" dt="2026-02-15T06:45:26.805" v="12016" actId="1076"/>
          <ac:picMkLst>
            <pc:docMk/>
            <pc:sldMk cId="4213841984" sldId="355"/>
            <ac:picMk id="20" creationId="{D46EA619-D03B-589A-432A-7D09C2AFA633}"/>
          </ac:picMkLst>
        </pc:picChg>
        <pc:picChg chg="mod">
          <ac:chgData name="佐野　圭亮" userId="ecef0b6a-532f-4969-be08-8c93cb00e098" providerId="ADAL" clId="{1FA632AA-9CB7-40E2-BB96-C2A9E3F9E18E}" dt="2026-02-15T06:41:09.753" v="11700" actId="1076"/>
          <ac:picMkLst>
            <pc:docMk/>
            <pc:sldMk cId="4213841984" sldId="355"/>
            <ac:picMk id="22" creationId="{DF727B1B-6A45-C72A-7CBE-A4EBE8BA23DF}"/>
          </ac:picMkLst>
        </pc:picChg>
      </pc:sldChg>
      <pc:sldChg chg="addSp delSp modSp mod ord">
        <pc:chgData name="佐野　圭亮" userId="ecef0b6a-532f-4969-be08-8c93cb00e098" providerId="ADAL" clId="{1FA632AA-9CB7-40E2-BB96-C2A9E3F9E18E}" dt="2026-02-15T07:27:23.053" v="13788" actId="1076"/>
        <pc:sldMkLst>
          <pc:docMk/>
          <pc:sldMk cId="2304932290" sldId="356"/>
        </pc:sldMkLst>
        <pc:spChg chg="mod">
          <ac:chgData name="佐野　圭亮" userId="ecef0b6a-532f-4969-be08-8c93cb00e098" providerId="ADAL" clId="{1FA632AA-9CB7-40E2-BB96-C2A9E3F9E18E}" dt="2026-02-10T02:49:21.998" v="1786" actId="20577"/>
          <ac:spMkLst>
            <pc:docMk/>
            <pc:sldMk cId="2304932290" sldId="356"/>
            <ac:spMk id="2" creationId="{A9FCE85E-995A-FBE8-623A-6DE64CA419D5}"/>
          </ac:spMkLst>
        </pc:spChg>
        <pc:spChg chg="add del mod">
          <ac:chgData name="佐野　圭亮" userId="ecef0b6a-532f-4969-be08-8c93cb00e098" providerId="ADAL" clId="{1FA632AA-9CB7-40E2-BB96-C2A9E3F9E18E}" dt="2026-02-15T06:53:03.259" v="12729" actId="478"/>
          <ac:spMkLst>
            <pc:docMk/>
            <pc:sldMk cId="2304932290" sldId="356"/>
            <ac:spMk id="3" creationId="{CC30CA1E-4A7C-9848-CBE6-EE01F6F2D0D1}"/>
          </ac:spMkLst>
        </pc:spChg>
        <pc:spChg chg="add">
          <ac:chgData name="佐野　圭亮" userId="ecef0b6a-532f-4969-be08-8c93cb00e098" providerId="ADAL" clId="{1FA632AA-9CB7-40E2-BB96-C2A9E3F9E18E}" dt="2026-02-15T06:53:15.381" v="12730"/>
          <ac:spMkLst>
            <pc:docMk/>
            <pc:sldMk cId="2304932290" sldId="356"/>
            <ac:spMk id="4" creationId="{79A3FCC8-04A0-7A29-505D-875E7947C26F}"/>
          </ac:spMkLst>
        </pc:spChg>
        <pc:spChg chg="add mod">
          <ac:chgData name="佐野　圭亮" userId="ecef0b6a-532f-4969-be08-8c93cb00e098" providerId="ADAL" clId="{1FA632AA-9CB7-40E2-BB96-C2A9E3F9E18E}" dt="2026-02-15T07:21:37.205" v="13756" actId="1076"/>
          <ac:spMkLst>
            <pc:docMk/>
            <pc:sldMk cId="2304932290" sldId="356"/>
            <ac:spMk id="6" creationId="{E3648CC7-7B50-543F-C3D6-5CC0F7BB7596}"/>
          </ac:spMkLst>
        </pc:spChg>
        <pc:spChg chg="add mod">
          <ac:chgData name="佐野　圭亮" userId="ecef0b6a-532f-4969-be08-8c93cb00e098" providerId="ADAL" clId="{1FA632AA-9CB7-40E2-BB96-C2A9E3F9E18E}" dt="2026-02-15T07:21:37.205" v="13756" actId="1076"/>
          <ac:spMkLst>
            <pc:docMk/>
            <pc:sldMk cId="2304932290" sldId="356"/>
            <ac:spMk id="8" creationId="{C8901506-1EA8-2713-A626-5E34D7132E26}"/>
          </ac:spMkLst>
        </pc:spChg>
        <pc:spChg chg="add mod ord">
          <ac:chgData name="佐野　圭亮" userId="ecef0b6a-532f-4969-be08-8c93cb00e098" providerId="ADAL" clId="{1FA632AA-9CB7-40E2-BB96-C2A9E3F9E18E}" dt="2026-02-15T07:18:17.601" v="13431" actId="1076"/>
          <ac:spMkLst>
            <pc:docMk/>
            <pc:sldMk cId="2304932290" sldId="356"/>
            <ac:spMk id="9" creationId="{6D20A2CB-1806-A65B-3A40-8B4D4BFE8847}"/>
          </ac:spMkLst>
        </pc:spChg>
        <pc:spChg chg="add mod">
          <ac:chgData name="佐野　圭亮" userId="ecef0b6a-532f-4969-be08-8c93cb00e098" providerId="ADAL" clId="{1FA632AA-9CB7-40E2-BB96-C2A9E3F9E18E}" dt="2026-02-15T07:27:23.053" v="13788" actId="1076"/>
          <ac:spMkLst>
            <pc:docMk/>
            <pc:sldMk cId="2304932290" sldId="356"/>
            <ac:spMk id="10" creationId="{82EB26A3-A7D9-4ADE-3FE4-A30B84189C70}"/>
          </ac:spMkLst>
        </pc:spChg>
        <pc:spChg chg="add mod">
          <ac:chgData name="佐野　圭亮" userId="ecef0b6a-532f-4969-be08-8c93cb00e098" providerId="ADAL" clId="{1FA632AA-9CB7-40E2-BB96-C2A9E3F9E18E}" dt="2026-02-15T07:18:17.601" v="13431" actId="1076"/>
          <ac:spMkLst>
            <pc:docMk/>
            <pc:sldMk cId="2304932290" sldId="356"/>
            <ac:spMk id="11" creationId="{2AEF9134-2824-A16C-E9C8-54256C00178E}"/>
          </ac:spMkLst>
        </pc:spChg>
        <pc:spChg chg="add mod">
          <ac:chgData name="佐野　圭亮" userId="ecef0b6a-532f-4969-be08-8c93cb00e098" providerId="ADAL" clId="{1FA632AA-9CB7-40E2-BB96-C2A9E3F9E18E}" dt="2026-02-15T07:18:17.601" v="13431" actId="1076"/>
          <ac:spMkLst>
            <pc:docMk/>
            <pc:sldMk cId="2304932290" sldId="356"/>
            <ac:spMk id="12" creationId="{2DD1A42B-F3D3-9490-4E76-6B83715FA867}"/>
          </ac:spMkLst>
        </pc:spChg>
        <pc:spChg chg="add mod">
          <ac:chgData name="佐野　圭亮" userId="ecef0b6a-532f-4969-be08-8c93cb00e098" providerId="ADAL" clId="{1FA632AA-9CB7-40E2-BB96-C2A9E3F9E18E}" dt="2026-02-15T07:18:17.601" v="13431" actId="1076"/>
          <ac:spMkLst>
            <pc:docMk/>
            <pc:sldMk cId="2304932290" sldId="356"/>
            <ac:spMk id="13" creationId="{5BF8F0AB-2C6C-FC62-9109-BF9A06DD4897}"/>
          </ac:spMkLst>
        </pc:spChg>
        <pc:spChg chg="add mod">
          <ac:chgData name="佐野　圭亮" userId="ecef0b6a-532f-4969-be08-8c93cb00e098" providerId="ADAL" clId="{1FA632AA-9CB7-40E2-BB96-C2A9E3F9E18E}" dt="2026-02-15T07:21:15.216" v="13754" actId="1076"/>
          <ac:spMkLst>
            <pc:docMk/>
            <pc:sldMk cId="2304932290" sldId="356"/>
            <ac:spMk id="14" creationId="{FEC7AA88-E988-A104-7E12-A9B3CF36C86C}"/>
          </ac:spMkLst>
        </pc:spChg>
        <pc:spChg chg="add mod">
          <ac:chgData name="佐野　圭亮" userId="ecef0b6a-532f-4969-be08-8c93cb00e098" providerId="ADAL" clId="{1FA632AA-9CB7-40E2-BB96-C2A9E3F9E18E}" dt="2026-02-15T07:21:21.772" v="13755" actId="1076"/>
          <ac:spMkLst>
            <pc:docMk/>
            <pc:sldMk cId="2304932290" sldId="356"/>
            <ac:spMk id="15" creationId="{43BCD81A-8B78-2CAE-8F36-9CF20DED86E9}"/>
          </ac:spMkLst>
        </pc:spChg>
        <pc:spChg chg="add mod">
          <ac:chgData name="佐野　圭亮" userId="ecef0b6a-532f-4969-be08-8c93cb00e098" providerId="ADAL" clId="{1FA632AA-9CB7-40E2-BB96-C2A9E3F9E18E}" dt="2026-02-15T07:18:17.601" v="13431" actId="1076"/>
          <ac:spMkLst>
            <pc:docMk/>
            <pc:sldMk cId="2304932290" sldId="356"/>
            <ac:spMk id="16" creationId="{1007AFEE-E6B3-EBF7-16E9-B79258660BC4}"/>
          </ac:spMkLst>
        </pc:spChg>
        <pc:spChg chg="add mod">
          <ac:chgData name="佐野　圭亮" userId="ecef0b6a-532f-4969-be08-8c93cb00e098" providerId="ADAL" clId="{1FA632AA-9CB7-40E2-BB96-C2A9E3F9E18E}" dt="2026-02-15T07:21:21.772" v="13755" actId="1076"/>
          <ac:spMkLst>
            <pc:docMk/>
            <pc:sldMk cId="2304932290" sldId="356"/>
            <ac:spMk id="17" creationId="{7250108D-9940-3FEA-5E22-1E28F7C0AF10}"/>
          </ac:spMkLst>
        </pc:spChg>
        <pc:spChg chg="add mod">
          <ac:chgData name="佐野　圭亮" userId="ecef0b6a-532f-4969-be08-8c93cb00e098" providerId="ADAL" clId="{1FA632AA-9CB7-40E2-BB96-C2A9E3F9E18E}" dt="2026-02-15T07:21:06.865" v="13752" actId="1582"/>
          <ac:spMkLst>
            <pc:docMk/>
            <pc:sldMk cId="2304932290" sldId="356"/>
            <ac:spMk id="18" creationId="{5252797A-7990-76A6-7D84-A045416C00CA}"/>
          </ac:spMkLst>
        </pc:spChg>
        <pc:picChg chg="add mod">
          <ac:chgData name="佐野　圭亮" userId="ecef0b6a-532f-4969-be08-8c93cb00e098" providerId="ADAL" clId="{1FA632AA-9CB7-40E2-BB96-C2A9E3F9E18E}" dt="2026-02-15T07:21:37.205" v="13756" actId="1076"/>
          <ac:picMkLst>
            <pc:docMk/>
            <pc:sldMk cId="2304932290" sldId="356"/>
            <ac:picMk id="1030" creationId="{2DCB5A0F-260B-9388-7839-8D0BE04711F8}"/>
          </ac:picMkLst>
        </pc:picChg>
        <pc:picChg chg="add mod">
          <ac:chgData name="佐野　圭亮" userId="ecef0b6a-532f-4969-be08-8c93cb00e098" providerId="ADAL" clId="{1FA632AA-9CB7-40E2-BB96-C2A9E3F9E18E}" dt="2026-02-15T07:18:17.601" v="13431" actId="1076"/>
          <ac:picMkLst>
            <pc:docMk/>
            <pc:sldMk cId="2304932290" sldId="356"/>
            <ac:picMk id="1032" creationId="{7764188F-86A0-E113-7D55-D4584BE6685B}"/>
          </ac:picMkLst>
        </pc:picChg>
        <pc:picChg chg="add del mod">
          <ac:chgData name="佐野　圭亮" userId="ecef0b6a-532f-4969-be08-8c93cb00e098" providerId="ADAL" clId="{1FA632AA-9CB7-40E2-BB96-C2A9E3F9E18E}" dt="2026-02-15T07:14:52.514" v="13264" actId="478"/>
          <ac:picMkLst>
            <pc:docMk/>
            <pc:sldMk cId="2304932290" sldId="356"/>
            <ac:picMk id="1034" creationId="{A3714054-6A12-8932-97BA-38C2AE37FAF7}"/>
          </ac:picMkLst>
        </pc:picChg>
      </pc:sldChg>
      <pc:sldChg chg="addSp delSp modSp new mod">
        <pc:chgData name="佐野　圭亮" userId="ecef0b6a-532f-4969-be08-8c93cb00e098" providerId="ADAL" clId="{1FA632AA-9CB7-40E2-BB96-C2A9E3F9E18E}" dt="2026-02-10T02:06:30.588" v="732" actId="14100"/>
        <pc:sldMkLst>
          <pc:docMk/>
          <pc:sldMk cId="4262851433" sldId="363"/>
        </pc:sldMkLst>
        <pc:spChg chg="mod">
          <ac:chgData name="佐野　圭亮" userId="ecef0b6a-532f-4969-be08-8c93cb00e098" providerId="ADAL" clId="{1FA632AA-9CB7-40E2-BB96-C2A9E3F9E18E}" dt="2026-02-10T01:56:47.100" v="322" actId="20577"/>
          <ac:spMkLst>
            <pc:docMk/>
            <pc:sldMk cId="4262851433" sldId="363"/>
            <ac:spMk id="2" creationId="{E2D50A06-B6E3-A17E-B838-A0E51187B5F7}"/>
          </ac:spMkLst>
        </pc:spChg>
        <pc:spChg chg="add mod">
          <ac:chgData name="佐野　圭亮" userId="ecef0b6a-532f-4969-be08-8c93cb00e098" providerId="ADAL" clId="{1FA632AA-9CB7-40E2-BB96-C2A9E3F9E18E}" dt="2026-02-10T01:55:43.527" v="289" actId="1076"/>
          <ac:spMkLst>
            <pc:docMk/>
            <pc:sldMk cId="4262851433" sldId="363"/>
            <ac:spMk id="4" creationId="{29B28CCC-610F-81CF-3131-B2B5EBB78287}"/>
          </ac:spMkLst>
        </pc:spChg>
        <pc:spChg chg="add mod">
          <ac:chgData name="佐野　圭亮" userId="ecef0b6a-532f-4969-be08-8c93cb00e098" providerId="ADAL" clId="{1FA632AA-9CB7-40E2-BB96-C2A9E3F9E18E}" dt="2026-02-10T02:01:31.407" v="644" actId="207"/>
          <ac:spMkLst>
            <pc:docMk/>
            <pc:sldMk cId="4262851433" sldId="363"/>
            <ac:spMk id="8" creationId="{62F43671-A012-87FD-9C1F-0C781642A370}"/>
          </ac:spMkLst>
        </pc:spChg>
        <pc:spChg chg="add mod">
          <ac:chgData name="佐野　圭亮" userId="ecef0b6a-532f-4969-be08-8c93cb00e098" providerId="ADAL" clId="{1FA632AA-9CB7-40E2-BB96-C2A9E3F9E18E}" dt="2026-02-10T02:01:36.393" v="645" actId="207"/>
          <ac:spMkLst>
            <pc:docMk/>
            <pc:sldMk cId="4262851433" sldId="363"/>
            <ac:spMk id="9" creationId="{0673BA06-E604-FAC2-85D3-ECAB5542A2BD}"/>
          </ac:spMkLst>
        </pc:spChg>
        <pc:spChg chg="add mod">
          <ac:chgData name="佐野　圭亮" userId="ecef0b6a-532f-4969-be08-8c93cb00e098" providerId="ADAL" clId="{1FA632AA-9CB7-40E2-BB96-C2A9E3F9E18E}" dt="2026-02-10T02:01:39.905" v="646" actId="207"/>
          <ac:spMkLst>
            <pc:docMk/>
            <pc:sldMk cId="4262851433" sldId="363"/>
            <ac:spMk id="10" creationId="{860F9CE7-C82E-EA5B-9669-F3A24A2315B0}"/>
          </ac:spMkLst>
        </pc:spChg>
        <pc:spChg chg="add mod">
          <ac:chgData name="佐野　圭亮" userId="ecef0b6a-532f-4969-be08-8c93cb00e098" providerId="ADAL" clId="{1FA632AA-9CB7-40E2-BB96-C2A9E3F9E18E}" dt="2026-02-10T02:03:49.886" v="692" actId="1076"/>
          <ac:spMkLst>
            <pc:docMk/>
            <pc:sldMk cId="4262851433" sldId="363"/>
            <ac:spMk id="11" creationId="{078F6ACF-54CF-5E7A-7540-35CE8635B511}"/>
          </ac:spMkLst>
        </pc:spChg>
        <pc:spChg chg="add mod">
          <ac:chgData name="佐野　圭亮" userId="ecef0b6a-532f-4969-be08-8c93cb00e098" providerId="ADAL" clId="{1FA632AA-9CB7-40E2-BB96-C2A9E3F9E18E}" dt="2026-02-10T02:01:19.511" v="641" actId="113"/>
          <ac:spMkLst>
            <pc:docMk/>
            <pc:sldMk cId="4262851433" sldId="363"/>
            <ac:spMk id="12" creationId="{3A4E9B83-36B5-ABFD-9D86-CB1F1A31CBEC}"/>
          </ac:spMkLst>
        </pc:spChg>
        <pc:spChg chg="add mod">
          <ac:chgData name="佐野　圭亮" userId="ecef0b6a-532f-4969-be08-8c93cb00e098" providerId="ADAL" clId="{1FA632AA-9CB7-40E2-BB96-C2A9E3F9E18E}" dt="2026-02-10T02:01:22.252" v="642" actId="113"/>
          <ac:spMkLst>
            <pc:docMk/>
            <pc:sldMk cId="4262851433" sldId="363"/>
            <ac:spMk id="13" creationId="{B9AAD74A-8965-1DE0-4428-F5EFB885C174}"/>
          </ac:spMkLst>
        </pc:spChg>
        <pc:spChg chg="add mod">
          <ac:chgData name="佐野　圭亮" userId="ecef0b6a-532f-4969-be08-8c93cb00e098" providerId="ADAL" clId="{1FA632AA-9CB7-40E2-BB96-C2A9E3F9E18E}" dt="2026-02-10T02:01:24.989" v="643" actId="113"/>
          <ac:spMkLst>
            <pc:docMk/>
            <pc:sldMk cId="4262851433" sldId="363"/>
            <ac:spMk id="14" creationId="{50E6DCB5-09B0-D393-AAC3-DDD2AEB28682}"/>
          </ac:spMkLst>
        </pc:spChg>
        <pc:spChg chg="add mod">
          <ac:chgData name="佐野　圭亮" userId="ecef0b6a-532f-4969-be08-8c93cb00e098" providerId="ADAL" clId="{1FA632AA-9CB7-40E2-BB96-C2A9E3F9E18E}" dt="2026-02-10T02:03:38.548" v="691" actId="1076"/>
          <ac:spMkLst>
            <pc:docMk/>
            <pc:sldMk cId="4262851433" sldId="363"/>
            <ac:spMk id="17" creationId="{600D8588-A754-C305-C2A4-64F22C9EDDBB}"/>
          </ac:spMkLst>
        </pc:spChg>
        <pc:spChg chg="add mod">
          <ac:chgData name="佐野　圭亮" userId="ecef0b6a-532f-4969-be08-8c93cb00e098" providerId="ADAL" clId="{1FA632AA-9CB7-40E2-BB96-C2A9E3F9E18E}" dt="2026-02-10T02:03:35.205" v="690" actId="1076"/>
          <ac:spMkLst>
            <pc:docMk/>
            <pc:sldMk cId="4262851433" sldId="363"/>
            <ac:spMk id="18" creationId="{08FFDE33-19EC-334C-1B85-D8E28DBCFB49}"/>
          </ac:spMkLst>
        </pc:spChg>
        <pc:spChg chg="add mod">
          <ac:chgData name="佐野　圭亮" userId="ecef0b6a-532f-4969-be08-8c93cb00e098" providerId="ADAL" clId="{1FA632AA-9CB7-40E2-BB96-C2A9E3F9E18E}" dt="2026-02-10T02:04:57.023" v="712" actId="207"/>
          <ac:spMkLst>
            <pc:docMk/>
            <pc:sldMk cId="4262851433" sldId="363"/>
            <ac:spMk id="19" creationId="{B0BD46AB-3854-5412-0427-3F2DAD63BE72}"/>
          </ac:spMkLst>
        </pc:spChg>
        <pc:spChg chg="add mod">
          <ac:chgData name="佐野　圭亮" userId="ecef0b6a-532f-4969-be08-8c93cb00e098" providerId="ADAL" clId="{1FA632AA-9CB7-40E2-BB96-C2A9E3F9E18E}" dt="2026-02-10T02:05:00.053" v="713" actId="207"/>
          <ac:spMkLst>
            <pc:docMk/>
            <pc:sldMk cId="4262851433" sldId="363"/>
            <ac:spMk id="20" creationId="{6A1F9586-CD10-2F4A-D49F-3DBE71F4E9D1}"/>
          </ac:spMkLst>
        </pc:spChg>
        <pc:spChg chg="add mod">
          <ac:chgData name="佐野　圭亮" userId="ecef0b6a-532f-4969-be08-8c93cb00e098" providerId="ADAL" clId="{1FA632AA-9CB7-40E2-BB96-C2A9E3F9E18E}" dt="2026-02-10T02:05:03.741" v="714" actId="207"/>
          <ac:spMkLst>
            <pc:docMk/>
            <pc:sldMk cId="4262851433" sldId="363"/>
            <ac:spMk id="21" creationId="{79B5AC7B-5523-FCB5-B35B-F663B2AC3D6C}"/>
          </ac:spMkLst>
        </pc:spChg>
        <pc:spChg chg="add mod">
          <ac:chgData name="佐野　圭亮" userId="ecef0b6a-532f-4969-be08-8c93cb00e098" providerId="ADAL" clId="{1FA632AA-9CB7-40E2-BB96-C2A9E3F9E18E}" dt="2026-02-10T02:05:07.037" v="715" actId="207"/>
          <ac:spMkLst>
            <pc:docMk/>
            <pc:sldMk cId="4262851433" sldId="363"/>
            <ac:spMk id="22" creationId="{A30821FA-EFEE-51AF-0651-90B30E75D333}"/>
          </ac:spMkLst>
        </pc:spChg>
        <pc:spChg chg="add mod">
          <ac:chgData name="佐野　圭亮" userId="ecef0b6a-532f-4969-be08-8c93cb00e098" providerId="ADAL" clId="{1FA632AA-9CB7-40E2-BB96-C2A9E3F9E18E}" dt="2026-02-10T02:05:16.028" v="717" actId="207"/>
          <ac:spMkLst>
            <pc:docMk/>
            <pc:sldMk cId="4262851433" sldId="363"/>
            <ac:spMk id="25" creationId="{0AEBA5AF-13F2-7E4F-C2A5-79C0F9AC787C}"/>
          </ac:spMkLst>
        </pc:spChg>
        <pc:spChg chg="add mod">
          <ac:chgData name="佐野　圭亮" userId="ecef0b6a-532f-4969-be08-8c93cb00e098" providerId="ADAL" clId="{1FA632AA-9CB7-40E2-BB96-C2A9E3F9E18E}" dt="2026-02-10T02:05:20.167" v="718" actId="207"/>
          <ac:spMkLst>
            <pc:docMk/>
            <pc:sldMk cId="4262851433" sldId="363"/>
            <ac:spMk id="26" creationId="{540B08A1-206F-B3B8-E6D9-0491ACAC1D7F}"/>
          </ac:spMkLst>
        </pc:spChg>
        <pc:spChg chg="add mod">
          <ac:chgData name="佐野　圭亮" userId="ecef0b6a-532f-4969-be08-8c93cb00e098" providerId="ADAL" clId="{1FA632AA-9CB7-40E2-BB96-C2A9E3F9E18E}" dt="2026-02-10T02:06:06.925" v="725" actId="1076"/>
          <ac:spMkLst>
            <pc:docMk/>
            <pc:sldMk cId="4262851433" sldId="363"/>
            <ac:spMk id="27" creationId="{10D70051-9106-5060-8229-B4A8AA4C4681}"/>
          </ac:spMkLst>
        </pc:spChg>
        <pc:spChg chg="add mod">
          <ac:chgData name="佐野　圭亮" userId="ecef0b6a-532f-4969-be08-8c93cb00e098" providerId="ADAL" clId="{1FA632AA-9CB7-40E2-BB96-C2A9E3F9E18E}" dt="2026-02-10T02:06:16.605" v="728" actId="14100"/>
          <ac:spMkLst>
            <pc:docMk/>
            <pc:sldMk cId="4262851433" sldId="363"/>
            <ac:spMk id="28" creationId="{6E0386B5-0683-2497-8229-F46AD34F5AAF}"/>
          </ac:spMkLst>
        </pc:spChg>
        <pc:spChg chg="add mod">
          <ac:chgData name="佐野　圭亮" userId="ecef0b6a-532f-4969-be08-8c93cb00e098" providerId="ADAL" clId="{1FA632AA-9CB7-40E2-BB96-C2A9E3F9E18E}" dt="2026-02-10T02:06:30.588" v="732" actId="14100"/>
          <ac:spMkLst>
            <pc:docMk/>
            <pc:sldMk cId="4262851433" sldId="363"/>
            <ac:spMk id="29" creationId="{986142DD-D191-4151-C3EE-20C2A4C16630}"/>
          </ac:spMkLst>
        </pc:spChg>
        <pc:cxnChg chg="add mod ord">
          <ac:chgData name="佐野　圭亮" userId="ecef0b6a-532f-4969-be08-8c93cb00e098" providerId="ADAL" clId="{1FA632AA-9CB7-40E2-BB96-C2A9E3F9E18E}" dt="2026-02-10T02:02:11.159" v="651" actId="167"/>
          <ac:cxnSpMkLst>
            <pc:docMk/>
            <pc:sldMk cId="4262851433" sldId="363"/>
            <ac:cxnSpMk id="16" creationId="{10C9D1A6-8D46-0400-4632-D1B4DA580092}"/>
          </ac:cxnSpMkLst>
        </pc:cxnChg>
      </pc:sldChg>
      <pc:sldChg chg="addSp delSp modSp add mod">
        <pc:chgData name="佐野　圭亮" userId="ecef0b6a-532f-4969-be08-8c93cb00e098" providerId="ADAL" clId="{1FA632AA-9CB7-40E2-BB96-C2A9E3F9E18E}" dt="2026-02-10T02:18:06.155" v="1136" actId="1582"/>
        <pc:sldMkLst>
          <pc:docMk/>
          <pc:sldMk cId="3292536079" sldId="364"/>
        </pc:sldMkLst>
        <pc:spChg chg="add mod">
          <ac:chgData name="佐野　圭亮" userId="ecef0b6a-532f-4969-be08-8c93cb00e098" providerId="ADAL" clId="{1FA632AA-9CB7-40E2-BB96-C2A9E3F9E18E}" dt="2026-02-10T02:16:16.756" v="1068" actId="1076"/>
          <ac:spMkLst>
            <pc:docMk/>
            <pc:sldMk cId="3292536079" sldId="364"/>
            <ac:spMk id="3" creationId="{3BCD090E-E8A3-6CE4-BC4C-555EAFEC3791}"/>
          </ac:spMkLst>
        </pc:spChg>
        <pc:spChg chg="mod">
          <ac:chgData name="佐野　圭亮" userId="ecef0b6a-532f-4969-be08-8c93cb00e098" providerId="ADAL" clId="{1FA632AA-9CB7-40E2-BB96-C2A9E3F9E18E}" dt="2026-02-10T02:14:31.552" v="1054" actId="255"/>
          <ac:spMkLst>
            <pc:docMk/>
            <pc:sldMk cId="3292536079" sldId="364"/>
            <ac:spMk id="4" creationId="{17A6581A-4D8C-C9DD-9CAA-54E259B8369F}"/>
          </ac:spMkLst>
        </pc:spChg>
        <pc:spChg chg="add mod">
          <ac:chgData name="佐野　圭亮" userId="ecef0b6a-532f-4969-be08-8c93cb00e098" providerId="ADAL" clId="{1FA632AA-9CB7-40E2-BB96-C2A9E3F9E18E}" dt="2026-02-10T02:16:16.756" v="1068" actId="1076"/>
          <ac:spMkLst>
            <pc:docMk/>
            <pc:sldMk cId="3292536079" sldId="364"/>
            <ac:spMk id="5" creationId="{1AE8E1F7-7773-6FB9-971A-126F43F1DC08}"/>
          </ac:spMkLst>
        </pc:spChg>
        <pc:spChg chg="add mod">
          <ac:chgData name="佐野　圭亮" userId="ecef0b6a-532f-4969-be08-8c93cb00e098" providerId="ADAL" clId="{1FA632AA-9CB7-40E2-BB96-C2A9E3F9E18E}" dt="2026-02-10T02:16:16.756" v="1068" actId="1076"/>
          <ac:spMkLst>
            <pc:docMk/>
            <pc:sldMk cId="3292536079" sldId="364"/>
            <ac:spMk id="6" creationId="{1B5F495A-4033-EACD-F9D9-1C0521DE155E}"/>
          </ac:spMkLst>
        </pc:spChg>
        <pc:spChg chg="add mod">
          <ac:chgData name="佐野　圭亮" userId="ecef0b6a-532f-4969-be08-8c93cb00e098" providerId="ADAL" clId="{1FA632AA-9CB7-40E2-BB96-C2A9E3F9E18E}" dt="2026-02-10T02:16:04.722" v="1067" actId="1076"/>
          <ac:spMkLst>
            <pc:docMk/>
            <pc:sldMk cId="3292536079" sldId="364"/>
            <ac:spMk id="7" creationId="{39FF79E1-3C0F-B7C5-60F2-F974A9C018B0}"/>
          </ac:spMkLst>
        </pc:spChg>
        <pc:spChg chg="mod">
          <ac:chgData name="佐野　圭亮" userId="ecef0b6a-532f-4969-be08-8c93cb00e098" providerId="ADAL" clId="{1FA632AA-9CB7-40E2-BB96-C2A9E3F9E18E}" dt="2026-02-10T02:16:16.756" v="1068" actId="1076"/>
          <ac:spMkLst>
            <pc:docMk/>
            <pc:sldMk cId="3292536079" sldId="364"/>
            <ac:spMk id="8" creationId="{7AB4EB97-9BD9-B26F-0D68-5E1274761524}"/>
          </ac:spMkLst>
        </pc:spChg>
        <pc:spChg chg="mod">
          <ac:chgData name="佐野　圭亮" userId="ecef0b6a-532f-4969-be08-8c93cb00e098" providerId="ADAL" clId="{1FA632AA-9CB7-40E2-BB96-C2A9E3F9E18E}" dt="2026-02-10T02:16:16.756" v="1068" actId="1076"/>
          <ac:spMkLst>
            <pc:docMk/>
            <pc:sldMk cId="3292536079" sldId="364"/>
            <ac:spMk id="9" creationId="{D78E5594-EAD6-1F61-7C8F-31333EF24062}"/>
          </ac:spMkLst>
        </pc:spChg>
        <pc:spChg chg="mod">
          <ac:chgData name="佐野　圭亮" userId="ecef0b6a-532f-4969-be08-8c93cb00e098" providerId="ADAL" clId="{1FA632AA-9CB7-40E2-BB96-C2A9E3F9E18E}" dt="2026-02-10T02:16:16.756" v="1068" actId="1076"/>
          <ac:spMkLst>
            <pc:docMk/>
            <pc:sldMk cId="3292536079" sldId="364"/>
            <ac:spMk id="10" creationId="{12C90794-4DAA-620A-5BE0-F504994702C0}"/>
          </ac:spMkLst>
        </pc:spChg>
        <pc:spChg chg="mod">
          <ac:chgData name="佐野　圭亮" userId="ecef0b6a-532f-4969-be08-8c93cb00e098" providerId="ADAL" clId="{1FA632AA-9CB7-40E2-BB96-C2A9E3F9E18E}" dt="2026-02-10T02:16:20.318" v="1069" actId="1076"/>
          <ac:spMkLst>
            <pc:docMk/>
            <pc:sldMk cId="3292536079" sldId="364"/>
            <ac:spMk id="11" creationId="{EF5C3597-132C-C599-AF33-C204A3544CC4}"/>
          </ac:spMkLst>
        </pc:spChg>
        <pc:spChg chg="mod">
          <ac:chgData name="佐野　圭亮" userId="ecef0b6a-532f-4969-be08-8c93cb00e098" providerId="ADAL" clId="{1FA632AA-9CB7-40E2-BB96-C2A9E3F9E18E}" dt="2026-02-10T02:10:43.181" v="842" actId="207"/>
          <ac:spMkLst>
            <pc:docMk/>
            <pc:sldMk cId="3292536079" sldId="364"/>
            <ac:spMk id="19" creationId="{F3AF1118-4E74-18D4-FC04-F9BA5B84028C}"/>
          </ac:spMkLst>
        </pc:spChg>
        <pc:spChg chg="mod">
          <ac:chgData name="佐野　圭亮" userId="ecef0b6a-532f-4969-be08-8c93cb00e098" providerId="ADAL" clId="{1FA632AA-9CB7-40E2-BB96-C2A9E3F9E18E}" dt="2026-02-10T02:16:16.756" v="1068" actId="1076"/>
          <ac:spMkLst>
            <pc:docMk/>
            <pc:sldMk cId="3292536079" sldId="364"/>
            <ac:spMk id="21" creationId="{9F1E5B37-4CCF-2B4A-D11E-A23B3612637F}"/>
          </ac:spMkLst>
        </pc:spChg>
        <pc:spChg chg="add mod">
          <ac:chgData name="佐野　圭亮" userId="ecef0b6a-532f-4969-be08-8c93cb00e098" providerId="ADAL" clId="{1FA632AA-9CB7-40E2-BB96-C2A9E3F9E18E}" dt="2026-02-10T02:17:46.493" v="1132" actId="1076"/>
          <ac:spMkLst>
            <pc:docMk/>
            <pc:sldMk cId="3292536079" sldId="364"/>
            <ac:spMk id="23" creationId="{EFDDC5B9-E418-5209-121B-6E3225AEB69F}"/>
          </ac:spMkLst>
        </pc:spChg>
        <pc:spChg chg="add mod">
          <ac:chgData name="佐野　圭亮" userId="ecef0b6a-532f-4969-be08-8c93cb00e098" providerId="ADAL" clId="{1FA632AA-9CB7-40E2-BB96-C2A9E3F9E18E}" dt="2026-02-10T02:18:06.155" v="1136" actId="1582"/>
          <ac:spMkLst>
            <pc:docMk/>
            <pc:sldMk cId="3292536079" sldId="364"/>
            <ac:spMk id="24" creationId="{35EE1620-A24B-CC39-D8EA-C82C8BCB56FB}"/>
          </ac:spMkLst>
        </pc:spChg>
        <pc:spChg chg="mod">
          <ac:chgData name="佐野　圭亮" userId="ecef0b6a-532f-4969-be08-8c93cb00e098" providerId="ADAL" clId="{1FA632AA-9CB7-40E2-BB96-C2A9E3F9E18E}" dt="2026-02-10T02:16:16.756" v="1068" actId="1076"/>
          <ac:spMkLst>
            <pc:docMk/>
            <pc:sldMk cId="3292536079" sldId="364"/>
            <ac:spMk id="25" creationId="{AA9B1568-70F7-8F3C-E70A-2176380D1E4E}"/>
          </ac:spMkLst>
        </pc:spChg>
        <pc:spChg chg="mod">
          <ac:chgData name="佐野　圭亮" userId="ecef0b6a-532f-4969-be08-8c93cb00e098" providerId="ADAL" clId="{1FA632AA-9CB7-40E2-BB96-C2A9E3F9E18E}" dt="2026-02-10T02:16:16.756" v="1068" actId="1076"/>
          <ac:spMkLst>
            <pc:docMk/>
            <pc:sldMk cId="3292536079" sldId="364"/>
            <ac:spMk id="27" creationId="{9B07B0E6-99FD-6969-622A-119A1677FF7F}"/>
          </ac:spMkLst>
        </pc:spChg>
        <pc:spChg chg="mod">
          <ac:chgData name="佐野　圭亮" userId="ecef0b6a-532f-4969-be08-8c93cb00e098" providerId="ADAL" clId="{1FA632AA-9CB7-40E2-BB96-C2A9E3F9E18E}" dt="2026-02-10T02:08:54.680" v="816" actId="207"/>
          <ac:spMkLst>
            <pc:docMk/>
            <pc:sldMk cId="3292536079" sldId="364"/>
            <ac:spMk id="28" creationId="{F814AD00-5E18-A367-1FC6-FC1A2A948A06}"/>
          </ac:spMkLst>
        </pc:spChg>
        <pc:spChg chg="mod">
          <ac:chgData name="佐野　圭亮" userId="ecef0b6a-532f-4969-be08-8c93cb00e098" providerId="ADAL" clId="{1FA632AA-9CB7-40E2-BB96-C2A9E3F9E18E}" dt="2026-02-10T02:16:16.756" v="1068" actId="1076"/>
          <ac:spMkLst>
            <pc:docMk/>
            <pc:sldMk cId="3292536079" sldId="364"/>
            <ac:spMk id="29" creationId="{E38ADCA3-059F-D67C-6FB2-FFFA38FEB34F}"/>
          </ac:spMkLst>
        </pc:spChg>
      </pc:sldChg>
      <pc:sldChg chg="addSp delSp modSp add mod">
        <pc:chgData name="佐野　圭亮" userId="ecef0b6a-532f-4969-be08-8c93cb00e098" providerId="ADAL" clId="{1FA632AA-9CB7-40E2-BB96-C2A9E3F9E18E}" dt="2026-02-10T02:24:50.966" v="1440" actId="1076"/>
        <pc:sldMkLst>
          <pc:docMk/>
          <pc:sldMk cId="3831982376" sldId="365"/>
        </pc:sldMkLst>
        <pc:spChg chg="mod">
          <ac:chgData name="佐野　圭亮" userId="ecef0b6a-532f-4969-be08-8c93cb00e098" providerId="ADAL" clId="{1FA632AA-9CB7-40E2-BB96-C2A9E3F9E18E}" dt="2026-02-10T02:19:20.530" v="1172" actId="20577"/>
          <ac:spMkLst>
            <pc:docMk/>
            <pc:sldMk cId="3831982376" sldId="365"/>
            <ac:spMk id="4" creationId="{B922EE5A-6568-2D37-CC75-DCA93DFF0599}"/>
          </ac:spMkLst>
        </pc:spChg>
        <pc:spChg chg="mod">
          <ac:chgData name="佐野　圭亮" userId="ecef0b6a-532f-4969-be08-8c93cb00e098" providerId="ADAL" clId="{1FA632AA-9CB7-40E2-BB96-C2A9E3F9E18E}" dt="2026-02-10T02:20:01.754" v="1272" actId="14100"/>
          <ac:spMkLst>
            <pc:docMk/>
            <pc:sldMk cId="3831982376" sldId="365"/>
            <ac:spMk id="6" creationId="{0E6631DB-CFFF-F360-7476-BA3B9BC86903}"/>
          </ac:spMkLst>
        </pc:spChg>
        <pc:spChg chg="mod">
          <ac:chgData name="佐野　圭亮" userId="ecef0b6a-532f-4969-be08-8c93cb00e098" providerId="ADAL" clId="{1FA632AA-9CB7-40E2-BB96-C2A9E3F9E18E}" dt="2026-02-10T02:20:20.218" v="1338" actId="20577"/>
          <ac:spMkLst>
            <pc:docMk/>
            <pc:sldMk cId="3831982376" sldId="365"/>
            <ac:spMk id="7" creationId="{02EBD1F3-4BEC-0EAA-0456-64613D73FA00}"/>
          </ac:spMkLst>
        </pc:spChg>
        <pc:spChg chg="add mod">
          <ac:chgData name="佐野　圭亮" userId="ecef0b6a-532f-4969-be08-8c93cb00e098" providerId="ADAL" clId="{1FA632AA-9CB7-40E2-BB96-C2A9E3F9E18E}" dt="2026-02-10T02:21:27.349" v="1426" actId="1076"/>
          <ac:spMkLst>
            <pc:docMk/>
            <pc:sldMk cId="3831982376" sldId="365"/>
            <ac:spMk id="12" creationId="{015F02FC-0473-78E8-538E-790E87451B2D}"/>
          </ac:spMkLst>
        </pc:spChg>
        <pc:picChg chg="add mod">
          <ac:chgData name="佐野　圭亮" userId="ecef0b6a-532f-4969-be08-8c93cb00e098" providerId="ADAL" clId="{1FA632AA-9CB7-40E2-BB96-C2A9E3F9E18E}" dt="2026-02-10T02:24:31.297" v="1433" actId="1076"/>
          <ac:picMkLst>
            <pc:docMk/>
            <pc:sldMk cId="3831982376" sldId="365"/>
            <ac:picMk id="14" creationId="{23757E95-EC73-E66B-5513-F6094608F57C}"/>
          </ac:picMkLst>
        </pc:picChg>
        <pc:picChg chg="add mod">
          <ac:chgData name="佐野　圭亮" userId="ecef0b6a-532f-4969-be08-8c93cb00e098" providerId="ADAL" clId="{1FA632AA-9CB7-40E2-BB96-C2A9E3F9E18E}" dt="2026-02-10T02:24:50.966" v="1440" actId="1076"/>
          <ac:picMkLst>
            <pc:docMk/>
            <pc:sldMk cId="3831982376" sldId="365"/>
            <ac:picMk id="16" creationId="{EAEA0DBC-8A34-5B95-A8F3-2CC583137590}"/>
          </ac:picMkLst>
        </pc:picChg>
      </pc:sldChg>
      <pc:sldChg chg="addSp delSp modSp new mod ord">
        <pc:chgData name="佐野　圭亮" userId="ecef0b6a-532f-4969-be08-8c93cb00e098" providerId="ADAL" clId="{1FA632AA-9CB7-40E2-BB96-C2A9E3F9E18E}" dt="2026-02-15T06:20:45.671" v="11208" actId="20577"/>
        <pc:sldMkLst>
          <pc:docMk/>
          <pc:sldMk cId="4037192074" sldId="366"/>
        </pc:sldMkLst>
        <pc:spChg chg="mod">
          <ac:chgData name="佐野　圭亮" userId="ecef0b6a-532f-4969-be08-8c93cb00e098" providerId="ADAL" clId="{1FA632AA-9CB7-40E2-BB96-C2A9E3F9E18E}" dt="2026-02-10T02:44:04.198" v="1496" actId="20577"/>
          <ac:spMkLst>
            <pc:docMk/>
            <pc:sldMk cId="4037192074" sldId="366"/>
            <ac:spMk id="2" creationId="{E34C0F39-1FE1-1298-AE75-9B947B707AEC}"/>
          </ac:spMkLst>
        </pc:spChg>
        <pc:spChg chg="add mod">
          <ac:chgData name="佐野　圭亮" userId="ecef0b6a-532f-4969-be08-8c93cb00e098" providerId="ADAL" clId="{1FA632AA-9CB7-40E2-BB96-C2A9E3F9E18E}" dt="2026-02-15T06:20:45.671" v="11208" actId="20577"/>
          <ac:spMkLst>
            <pc:docMk/>
            <pc:sldMk cId="4037192074" sldId="366"/>
            <ac:spMk id="4" creationId="{7B69DB99-272C-7373-78B8-45ADA2BD6ACE}"/>
          </ac:spMkLst>
        </pc:spChg>
      </pc:sldChg>
      <pc:sldChg chg="addSp delSp modSp new mod ord">
        <pc:chgData name="佐野　圭亮" userId="ecef0b6a-532f-4969-be08-8c93cb00e098" providerId="ADAL" clId="{1FA632AA-9CB7-40E2-BB96-C2A9E3F9E18E}" dt="2026-02-14T04:50:46.603" v="2833" actId="1076"/>
        <pc:sldMkLst>
          <pc:docMk/>
          <pc:sldMk cId="1964482851" sldId="367"/>
        </pc:sldMkLst>
        <pc:spChg chg="mod">
          <ac:chgData name="佐野　圭亮" userId="ecef0b6a-532f-4969-be08-8c93cb00e098" providerId="ADAL" clId="{1FA632AA-9CB7-40E2-BB96-C2A9E3F9E18E}" dt="2026-02-10T03:04:19.055" v="1837" actId="20577"/>
          <ac:spMkLst>
            <pc:docMk/>
            <pc:sldMk cId="1964482851" sldId="367"/>
            <ac:spMk id="2" creationId="{59DAC24E-7E99-09F7-6330-2B504A0D013D}"/>
          </ac:spMkLst>
        </pc:spChg>
        <pc:spChg chg="add mod">
          <ac:chgData name="佐野　圭亮" userId="ecef0b6a-532f-4969-be08-8c93cb00e098" providerId="ADAL" clId="{1FA632AA-9CB7-40E2-BB96-C2A9E3F9E18E}" dt="2026-02-14T04:50:39.889" v="2831" actId="1076"/>
          <ac:spMkLst>
            <pc:docMk/>
            <pc:sldMk cId="1964482851" sldId="367"/>
            <ac:spMk id="3" creationId="{3B02EFF8-197F-8222-D77B-6EDB6038A30B}"/>
          </ac:spMkLst>
        </pc:spChg>
        <pc:spChg chg="add mod">
          <ac:chgData name="佐野　圭亮" userId="ecef0b6a-532f-4969-be08-8c93cb00e098" providerId="ADAL" clId="{1FA632AA-9CB7-40E2-BB96-C2A9E3F9E18E}" dt="2026-02-13T05:16:31.169" v="1992" actId="1076"/>
          <ac:spMkLst>
            <pc:docMk/>
            <pc:sldMk cId="1964482851" sldId="367"/>
            <ac:spMk id="7" creationId="{933D4B88-301A-08FC-44D9-1E4C684528FC}"/>
          </ac:spMkLst>
        </pc:spChg>
        <pc:spChg chg="add mod">
          <ac:chgData name="佐野　圭亮" userId="ecef0b6a-532f-4969-be08-8c93cb00e098" providerId="ADAL" clId="{1FA632AA-9CB7-40E2-BB96-C2A9E3F9E18E}" dt="2026-02-14T04:50:46.603" v="2833" actId="1076"/>
          <ac:spMkLst>
            <pc:docMk/>
            <pc:sldMk cId="1964482851" sldId="367"/>
            <ac:spMk id="8" creationId="{58F8AA8E-604F-0A41-85DE-A62D0A2CF1BC}"/>
          </ac:spMkLst>
        </pc:spChg>
        <pc:picChg chg="add mod">
          <ac:chgData name="佐野　圭亮" userId="ecef0b6a-532f-4969-be08-8c93cb00e098" providerId="ADAL" clId="{1FA632AA-9CB7-40E2-BB96-C2A9E3F9E18E}" dt="2026-02-13T05:14:03.678" v="1870" actId="1076"/>
          <ac:picMkLst>
            <pc:docMk/>
            <pc:sldMk cId="1964482851" sldId="367"/>
            <ac:picMk id="5" creationId="{C8781395-116F-561A-A664-F3B9E61EF71D}"/>
          </ac:picMkLst>
        </pc:picChg>
        <pc:picChg chg="add mod">
          <ac:chgData name="佐野　圭亮" userId="ecef0b6a-532f-4969-be08-8c93cb00e098" providerId="ADAL" clId="{1FA632AA-9CB7-40E2-BB96-C2A9E3F9E18E}" dt="2026-02-14T04:50:43.671" v="2832" actId="1076"/>
          <ac:picMkLst>
            <pc:docMk/>
            <pc:sldMk cId="1964482851" sldId="367"/>
            <ac:picMk id="6" creationId="{3A36C188-503B-AF88-9EAA-78A0FB41EBF7}"/>
          </ac:picMkLst>
        </pc:picChg>
      </pc:sldChg>
      <pc:sldChg chg="addSp delSp modSp add mod">
        <pc:chgData name="佐野　圭亮" userId="ecef0b6a-532f-4969-be08-8c93cb00e098" providerId="ADAL" clId="{1FA632AA-9CB7-40E2-BB96-C2A9E3F9E18E}" dt="2026-02-14T05:02:13.130" v="3029" actId="20577"/>
        <pc:sldMkLst>
          <pc:docMk/>
          <pc:sldMk cId="589000970" sldId="368"/>
        </pc:sldMkLst>
        <pc:spChg chg="add mod">
          <ac:chgData name="佐野　圭亮" userId="ecef0b6a-532f-4969-be08-8c93cb00e098" providerId="ADAL" clId="{1FA632AA-9CB7-40E2-BB96-C2A9E3F9E18E}" dt="2026-02-13T05:19:01.623" v="2257" actId="20577"/>
          <ac:spMkLst>
            <pc:docMk/>
            <pc:sldMk cId="589000970" sldId="368"/>
            <ac:spMk id="9" creationId="{141A9565-5261-D364-BAF6-1BEE3D5CD949}"/>
          </ac:spMkLst>
        </pc:spChg>
        <pc:spChg chg="add mod">
          <ac:chgData name="佐野　圭亮" userId="ecef0b6a-532f-4969-be08-8c93cb00e098" providerId="ADAL" clId="{1FA632AA-9CB7-40E2-BB96-C2A9E3F9E18E}" dt="2026-02-13T05:21:48.063" v="2292" actId="207"/>
          <ac:spMkLst>
            <pc:docMk/>
            <pc:sldMk cId="589000970" sldId="368"/>
            <ac:spMk id="13" creationId="{C5B33C70-C1C3-52D2-B53B-2611FC1710AD}"/>
          </ac:spMkLst>
        </pc:spChg>
        <pc:spChg chg="add mod">
          <ac:chgData name="佐野　圭亮" userId="ecef0b6a-532f-4969-be08-8c93cb00e098" providerId="ADAL" clId="{1FA632AA-9CB7-40E2-BB96-C2A9E3F9E18E}" dt="2026-02-14T04:57:53.097" v="3019" actId="1076"/>
          <ac:spMkLst>
            <pc:docMk/>
            <pc:sldMk cId="589000970" sldId="368"/>
            <ac:spMk id="14" creationId="{CB280C61-75A2-E71C-F0B1-F748000778D1}"/>
          </ac:spMkLst>
        </pc:spChg>
        <pc:spChg chg="add mod">
          <ac:chgData name="佐野　圭亮" userId="ecef0b6a-532f-4969-be08-8c93cb00e098" providerId="ADAL" clId="{1FA632AA-9CB7-40E2-BB96-C2A9E3F9E18E}" dt="2026-02-13T05:23:34.072" v="2338" actId="207"/>
          <ac:spMkLst>
            <pc:docMk/>
            <pc:sldMk cId="589000970" sldId="368"/>
            <ac:spMk id="15" creationId="{3C423E08-998C-C282-B22D-5F39E4ADD8BA}"/>
          </ac:spMkLst>
        </pc:spChg>
        <pc:spChg chg="add mod">
          <ac:chgData name="佐野　圭亮" userId="ecef0b6a-532f-4969-be08-8c93cb00e098" providerId="ADAL" clId="{1FA632AA-9CB7-40E2-BB96-C2A9E3F9E18E}" dt="2026-02-14T04:57:53.097" v="3019" actId="1076"/>
          <ac:spMkLst>
            <pc:docMk/>
            <pc:sldMk cId="589000970" sldId="368"/>
            <ac:spMk id="16" creationId="{9EB65376-5D3E-EC31-2AA8-95AF3A99A147}"/>
          </ac:spMkLst>
        </pc:spChg>
        <pc:spChg chg="add mod ord">
          <ac:chgData name="佐野　圭亮" userId="ecef0b6a-532f-4969-be08-8c93cb00e098" providerId="ADAL" clId="{1FA632AA-9CB7-40E2-BB96-C2A9E3F9E18E}" dt="2026-02-14T04:57:53.097" v="3019" actId="1076"/>
          <ac:spMkLst>
            <pc:docMk/>
            <pc:sldMk cId="589000970" sldId="368"/>
            <ac:spMk id="17" creationId="{6B512227-BD80-4FF0-B566-CF83103BA8E7}"/>
          </ac:spMkLst>
        </pc:spChg>
        <pc:spChg chg="add mod ord">
          <ac:chgData name="佐野　圭亮" userId="ecef0b6a-532f-4969-be08-8c93cb00e098" providerId="ADAL" clId="{1FA632AA-9CB7-40E2-BB96-C2A9E3F9E18E}" dt="2026-02-13T05:24:24.611" v="2363" actId="208"/>
          <ac:spMkLst>
            <pc:docMk/>
            <pc:sldMk cId="589000970" sldId="368"/>
            <ac:spMk id="18" creationId="{312BDFBC-EBF3-0CE3-9F50-6170225F907E}"/>
          </ac:spMkLst>
        </pc:spChg>
        <pc:spChg chg="add mod">
          <ac:chgData name="佐野　圭亮" userId="ecef0b6a-532f-4969-be08-8c93cb00e098" providerId="ADAL" clId="{1FA632AA-9CB7-40E2-BB96-C2A9E3F9E18E}" dt="2026-02-14T04:57:53.097" v="3019" actId="1076"/>
          <ac:spMkLst>
            <pc:docMk/>
            <pc:sldMk cId="589000970" sldId="368"/>
            <ac:spMk id="20" creationId="{8E85DE7E-B9E1-0BA5-67B6-28E7EDC1739C}"/>
          </ac:spMkLst>
        </pc:spChg>
        <pc:spChg chg="add mod">
          <ac:chgData name="佐野　圭亮" userId="ecef0b6a-532f-4969-be08-8c93cb00e098" providerId="ADAL" clId="{1FA632AA-9CB7-40E2-BB96-C2A9E3F9E18E}" dt="2026-02-14T04:57:53.097" v="3019" actId="1076"/>
          <ac:spMkLst>
            <pc:docMk/>
            <pc:sldMk cId="589000970" sldId="368"/>
            <ac:spMk id="21" creationId="{A19ED821-1F12-77A8-0B99-063E3015AA63}"/>
          </ac:spMkLst>
        </pc:spChg>
        <pc:spChg chg="add mod">
          <ac:chgData name="佐野　圭亮" userId="ecef0b6a-532f-4969-be08-8c93cb00e098" providerId="ADAL" clId="{1FA632AA-9CB7-40E2-BB96-C2A9E3F9E18E}" dt="2026-02-14T04:54:29.010" v="2948" actId="1076"/>
          <ac:spMkLst>
            <pc:docMk/>
            <pc:sldMk cId="589000970" sldId="368"/>
            <ac:spMk id="22" creationId="{752CCDE4-BE64-6BA5-5EAC-106AFBA447AC}"/>
          </ac:spMkLst>
        </pc:spChg>
        <pc:spChg chg="add mod">
          <ac:chgData name="佐野　圭亮" userId="ecef0b6a-532f-4969-be08-8c93cb00e098" providerId="ADAL" clId="{1FA632AA-9CB7-40E2-BB96-C2A9E3F9E18E}" dt="2026-02-14T04:57:53.097" v="3019" actId="1076"/>
          <ac:spMkLst>
            <pc:docMk/>
            <pc:sldMk cId="589000970" sldId="368"/>
            <ac:spMk id="23" creationId="{C92FBA99-0B33-2D79-C239-5CD2733A31A5}"/>
          </ac:spMkLst>
        </pc:spChg>
        <pc:spChg chg="add mod">
          <ac:chgData name="佐野　圭亮" userId="ecef0b6a-532f-4969-be08-8c93cb00e098" providerId="ADAL" clId="{1FA632AA-9CB7-40E2-BB96-C2A9E3F9E18E}" dt="2026-02-14T05:02:13.130" v="3029" actId="20577"/>
          <ac:spMkLst>
            <pc:docMk/>
            <pc:sldMk cId="589000970" sldId="368"/>
            <ac:spMk id="25" creationId="{EFB6F8AF-C70A-247B-1B1A-E45E74D6BBF9}"/>
          </ac:spMkLst>
        </pc:spChg>
        <pc:spChg chg="add mod">
          <ac:chgData name="佐野　圭亮" userId="ecef0b6a-532f-4969-be08-8c93cb00e098" providerId="ADAL" clId="{1FA632AA-9CB7-40E2-BB96-C2A9E3F9E18E}" dt="2026-02-14T04:57:53.097" v="3019" actId="1076"/>
          <ac:spMkLst>
            <pc:docMk/>
            <pc:sldMk cId="589000970" sldId="368"/>
            <ac:spMk id="26" creationId="{31B983A4-8878-137D-0461-63E2BFBA9DFA}"/>
          </ac:spMkLst>
        </pc:spChg>
        <pc:spChg chg="add mod">
          <ac:chgData name="佐野　圭亮" userId="ecef0b6a-532f-4969-be08-8c93cb00e098" providerId="ADAL" clId="{1FA632AA-9CB7-40E2-BB96-C2A9E3F9E18E}" dt="2026-02-14T04:57:53.097" v="3019" actId="1076"/>
          <ac:spMkLst>
            <pc:docMk/>
            <pc:sldMk cId="589000970" sldId="368"/>
            <ac:spMk id="27" creationId="{BB11D2D8-F817-2CFD-F876-EF1A73565A49}"/>
          </ac:spMkLst>
        </pc:spChg>
        <pc:spChg chg="add mod">
          <ac:chgData name="佐野　圭亮" userId="ecef0b6a-532f-4969-be08-8c93cb00e098" providerId="ADAL" clId="{1FA632AA-9CB7-40E2-BB96-C2A9E3F9E18E}" dt="2026-02-14T04:57:53.097" v="3019" actId="1076"/>
          <ac:spMkLst>
            <pc:docMk/>
            <pc:sldMk cId="589000970" sldId="368"/>
            <ac:spMk id="28" creationId="{A607303D-9681-5FEF-98FB-D9D8EA73209B}"/>
          </ac:spMkLst>
        </pc:spChg>
        <pc:spChg chg="add mod">
          <ac:chgData name="佐野　圭亮" userId="ecef0b6a-532f-4969-be08-8c93cb00e098" providerId="ADAL" clId="{1FA632AA-9CB7-40E2-BB96-C2A9E3F9E18E}" dt="2026-02-14T04:54:35.519" v="2950" actId="1076"/>
          <ac:spMkLst>
            <pc:docMk/>
            <pc:sldMk cId="589000970" sldId="368"/>
            <ac:spMk id="29" creationId="{37DFD4F8-B76A-0ADE-1C5D-ADE3EE0BED28}"/>
          </ac:spMkLst>
        </pc:spChg>
        <pc:picChg chg="add mod modCrop">
          <ac:chgData name="佐野　圭亮" userId="ecef0b6a-532f-4969-be08-8c93cb00e098" providerId="ADAL" clId="{1FA632AA-9CB7-40E2-BB96-C2A9E3F9E18E}" dt="2026-02-13T05:24:15.615" v="2362" actId="1076"/>
          <ac:picMkLst>
            <pc:docMk/>
            <pc:sldMk cId="589000970" sldId="368"/>
            <ac:picMk id="11" creationId="{4BB94AE0-D7EF-7961-AC0C-2C59902C8478}"/>
          </ac:picMkLst>
        </pc:picChg>
        <pc:picChg chg="add mod">
          <ac:chgData name="佐野　圭亮" userId="ecef0b6a-532f-4969-be08-8c93cb00e098" providerId="ADAL" clId="{1FA632AA-9CB7-40E2-BB96-C2A9E3F9E18E}" dt="2026-02-13T05:21:23.872" v="2286" actId="1076"/>
          <ac:picMkLst>
            <pc:docMk/>
            <pc:sldMk cId="589000970" sldId="368"/>
            <ac:picMk id="12" creationId="{A2E90B52-5615-CCE9-DBFB-9D7F22606607}"/>
          </ac:picMkLst>
        </pc:picChg>
      </pc:sldChg>
      <pc:sldChg chg="addSp delSp modSp add mod">
        <pc:chgData name="佐野　圭亮" userId="ecef0b6a-532f-4969-be08-8c93cb00e098" providerId="ADAL" clId="{1FA632AA-9CB7-40E2-BB96-C2A9E3F9E18E}" dt="2026-02-14T05:32:26.191" v="3882" actId="1076"/>
        <pc:sldMkLst>
          <pc:docMk/>
          <pc:sldMk cId="186863185" sldId="369"/>
        </pc:sldMkLst>
        <pc:spChg chg="add del">
          <ac:chgData name="佐野　圭亮" userId="ecef0b6a-532f-4969-be08-8c93cb00e098" providerId="ADAL" clId="{1FA632AA-9CB7-40E2-BB96-C2A9E3F9E18E}" dt="2026-02-14T05:30:13.528" v="3742" actId="22"/>
          <ac:spMkLst>
            <pc:docMk/>
            <pc:sldMk cId="186863185" sldId="369"/>
            <ac:spMk id="4" creationId="{15565866-E921-2EA3-3F72-AEC0299C043C}"/>
          </ac:spMkLst>
        </pc:spChg>
        <pc:spChg chg="add del">
          <ac:chgData name="佐野　圭亮" userId="ecef0b6a-532f-4969-be08-8c93cb00e098" providerId="ADAL" clId="{1FA632AA-9CB7-40E2-BB96-C2A9E3F9E18E}" dt="2026-02-14T05:30:20.008" v="3744" actId="22"/>
          <ac:spMkLst>
            <pc:docMk/>
            <pc:sldMk cId="186863185" sldId="369"/>
            <ac:spMk id="6" creationId="{28CDAB0D-3FAD-6ACD-0058-63711DA97284}"/>
          </ac:spMkLst>
        </pc:spChg>
        <pc:spChg chg="add mod">
          <ac:chgData name="佐野　圭亮" userId="ecef0b6a-532f-4969-be08-8c93cb00e098" providerId="ADAL" clId="{1FA632AA-9CB7-40E2-BB96-C2A9E3F9E18E}" dt="2026-02-14T05:32:02.889" v="3873" actId="20577"/>
          <ac:spMkLst>
            <pc:docMk/>
            <pc:sldMk cId="186863185" sldId="369"/>
            <ac:spMk id="7" creationId="{46B0DF7E-F379-370C-2082-C7BB63D8B5BF}"/>
          </ac:spMkLst>
        </pc:spChg>
        <pc:picChg chg="add mod">
          <ac:chgData name="佐野　圭亮" userId="ecef0b6a-532f-4969-be08-8c93cb00e098" providerId="ADAL" clId="{1FA632AA-9CB7-40E2-BB96-C2A9E3F9E18E}" dt="2026-02-14T05:32:26.191" v="3882" actId="1076"/>
          <ac:picMkLst>
            <pc:docMk/>
            <pc:sldMk cId="186863185" sldId="369"/>
            <ac:picMk id="8" creationId="{417BC5D3-0E1F-2AD0-A4C1-5D45D8169FD2}"/>
          </ac:picMkLst>
        </pc:picChg>
      </pc:sldChg>
      <pc:sldChg chg="addSp delSp modSp new mod">
        <pc:chgData name="佐野　圭亮" userId="ecef0b6a-532f-4969-be08-8c93cb00e098" providerId="ADAL" clId="{1FA632AA-9CB7-40E2-BB96-C2A9E3F9E18E}" dt="2026-02-15T06:45:02.843" v="12015" actId="20577"/>
        <pc:sldMkLst>
          <pc:docMk/>
          <pc:sldMk cId="2407627903" sldId="370"/>
        </pc:sldMkLst>
        <pc:spChg chg="mod">
          <ac:chgData name="佐野　圭亮" userId="ecef0b6a-532f-4969-be08-8c93cb00e098" providerId="ADAL" clId="{1FA632AA-9CB7-40E2-BB96-C2A9E3F9E18E}" dt="2026-02-15T06:45:02.843" v="12015" actId="20577"/>
          <ac:spMkLst>
            <pc:docMk/>
            <pc:sldMk cId="2407627903" sldId="370"/>
            <ac:spMk id="2" creationId="{210D92FF-4B52-59EC-D24E-0A2100E31494}"/>
          </ac:spMkLst>
        </pc:spChg>
        <pc:spChg chg="del">
          <ac:chgData name="佐野　圭亮" userId="ecef0b6a-532f-4969-be08-8c93cb00e098" providerId="ADAL" clId="{1FA632AA-9CB7-40E2-BB96-C2A9E3F9E18E}" dt="2026-02-14T05:23:54.226" v="3618" actId="478"/>
          <ac:spMkLst>
            <pc:docMk/>
            <pc:sldMk cId="2407627903" sldId="370"/>
            <ac:spMk id="3" creationId="{CD67447D-74BB-5270-98A4-F59444D4151F}"/>
          </ac:spMkLst>
        </pc:spChg>
        <pc:spChg chg="add mod">
          <ac:chgData name="佐野　圭亮" userId="ecef0b6a-532f-4969-be08-8c93cb00e098" providerId="ADAL" clId="{1FA632AA-9CB7-40E2-BB96-C2A9E3F9E18E}" dt="2026-02-14T05:28:01.469" v="3740"/>
          <ac:spMkLst>
            <pc:docMk/>
            <pc:sldMk cId="2407627903" sldId="370"/>
            <ac:spMk id="4" creationId="{68EC3034-DB30-0C2B-4F8A-270735A75F7A}"/>
          </ac:spMkLst>
        </pc:spChg>
        <pc:spChg chg="add mod">
          <ac:chgData name="佐野　圭亮" userId="ecef0b6a-532f-4969-be08-8c93cb00e098" providerId="ADAL" clId="{1FA632AA-9CB7-40E2-BB96-C2A9E3F9E18E}" dt="2026-02-14T05:27:58.409" v="3738" actId="21"/>
          <ac:spMkLst>
            <pc:docMk/>
            <pc:sldMk cId="2407627903" sldId="370"/>
            <ac:spMk id="5" creationId="{94019D59-B039-E9EB-92FA-154ADB92BFDE}"/>
          </ac:spMkLst>
        </pc:spChg>
        <pc:spChg chg="add mod">
          <ac:chgData name="佐野　圭亮" userId="ecef0b6a-532f-4969-be08-8c93cb00e098" providerId="ADAL" clId="{1FA632AA-9CB7-40E2-BB96-C2A9E3F9E18E}" dt="2026-02-14T05:24:59.140" v="3625" actId="1076"/>
          <ac:spMkLst>
            <pc:docMk/>
            <pc:sldMk cId="2407627903" sldId="370"/>
            <ac:spMk id="6" creationId="{EDB7919E-3040-9B63-FF68-74430EBBF072}"/>
          </ac:spMkLst>
        </pc:spChg>
        <pc:spChg chg="add mod">
          <ac:chgData name="佐野　圭亮" userId="ecef0b6a-532f-4969-be08-8c93cb00e098" providerId="ADAL" clId="{1FA632AA-9CB7-40E2-BB96-C2A9E3F9E18E}" dt="2026-02-14T05:24:49.612" v="3622" actId="20577"/>
          <ac:spMkLst>
            <pc:docMk/>
            <pc:sldMk cId="2407627903" sldId="370"/>
            <ac:spMk id="7" creationId="{DA973932-751A-6E50-2480-F9E35F0CBCAF}"/>
          </ac:spMkLst>
        </pc:spChg>
      </pc:sldChg>
      <pc:sldChg chg="addSp delSp modSp new mod">
        <pc:chgData name="佐野　圭亮" userId="ecef0b6a-532f-4969-be08-8c93cb00e098" providerId="ADAL" clId="{1FA632AA-9CB7-40E2-BB96-C2A9E3F9E18E}" dt="2026-02-14T06:18:47.856" v="4806" actId="1582"/>
        <pc:sldMkLst>
          <pc:docMk/>
          <pc:sldMk cId="4042541801" sldId="371"/>
        </pc:sldMkLst>
        <pc:spChg chg="mod">
          <ac:chgData name="佐野　圭亮" userId="ecef0b6a-532f-4969-be08-8c93cb00e098" providerId="ADAL" clId="{1FA632AA-9CB7-40E2-BB96-C2A9E3F9E18E}" dt="2026-02-14T06:17:42.578" v="4781" actId="20577"/>
          <ac:spMkLst>
            <pc:docMk/>
            <pc:sldMk cId="4042541801" sldId="371"/>
            <ac:spMk id="2" creationId="{6646CC23-8340-05FC-A61A-99733A2384F1}"/>
          </ac:spMkLst>
        </pc:spChg>
        <pc:spChg chg="del">
          <ac:chgData name="佐野　圭亮" userId="ecef0b6a-532f-4969-be08-8c93cb00e098" providerId="ADAL" clId="{1FA632AA-9CB7-40E2-BB96-C2A9E3F9E18E}" dt="2026-02-14T05:33:30.761" v="3902" actId="478"/>
          <ac:spMkLst>
            <pc:docMk/>
            <pc:sldMk cId="4042541801" sldId="371"/>
            <ac:spMk id="3" creationId="{4BA64DFB-D62D-C373-1F86-093C9B1D9DF9}"/>
          </ac:spMkLst>
        </pc:spChg>
        <pc:spChg chg="add mod">
          <ac:chgData name="佐野　圭亮" userId="ecef0b6a-532f-4969-be08-8c93cb00e098" providerId="ADAL" clId="{1FA632AA-9CB7-40E2-BB96-C2A9E3F9E18E}" dt="2026-02-14T05:35:43.050" v="3973" actId="1076"/>
          <ac:spMkLst>
            <pc:docMk/>
            <pc:sldMk cId="4042541801" sldId="371"/>
            <ac:spMk id="4" creationId="{EFCA186C-D827-AC96-81FF-06285835EA10}"/>
          </ac:spMkLst>
        </pc:spChg>
        <pc:spChg chg="add mod">
          <ac:chgData name="佐野　圭亮" userId="ecef0b6a-532f-4969-be08-8c93cb00e098" providerId="ADAL" clId="{1FA632AA-9CB7-40E2-BB96-C2A9E3F9E18E}" dt="2026-02-14T06:11:51.924" v="4626" actId="1076"/>
          <ac:spMkLst>
            <pc:docMk/>
            <pc:sldMk cId="4042541801" sldId="371"/>
            <ac:spMk id="5" creationId="{BCE6C5F8-B400-CE31-3B11-8E4640AF2BCC}"/>
          </ac:spMkLst>
        </pc:spChg>
        <pc:spChg chg="add mod">
          <ac:chgData name="佐野　圭亮" userId="ecef0b6a-532f-4969-be08-8c93cb00e098" providerId="ADAL" clId="{1FA632AA-9CB7-40E2-BB96-C2A9E3F9E18E}" dt="2026-02-14T06:18:31.091" v="4805" actId="1076"/>
          <ac:spMkLst>
            <pc:docMk/>
            <pc:sldMk cId="4042541801" sldId="371"/>
            <ac:spMk id="6" creationId="{294EA278-F656-D37F-BD91-FE8AE558B61D}"/>
          </ac:spMkLst>
        </pc:spChg>
        <pc:spChg chg="add mod">
          <ac:chgData name="佐野　圭亮" userId="ecef0b6a-532f-4969-be08-8c93cb00e098" providerId="ADAL" clId="{1FA632AA-9CB7-40E2-BB96-C2A9E3F9E18E}" dt="2026-02-14T06:18:31.091" v="4805" actId="1076"/>
          <ac:spMkLst>
            <pc:docMk/>
            <pc:sldMk cId="4042541801" sldId="371"/>
            <ac:spMk id="7" creationId="{90E90355-D126-BF0B-51F6-887913F85C72}"/>
          </ac:spMkLst>
        </pc:spChg>
        <pc:spChg chg="add del mod">
          <ac:chgData name="佐野　圭亮" userId="ecef0b6a-532f-4969-be08-8c93cb00e098" providerId="ADAL" clId="{1FA632AA-9CB7-40E2-BB96-C2A9E3F9E18E}" dt="2026-02-14T05:41:03.764" v="4176"/>
          <ac:spMkLst>
            <pc:docMk/>
            <pc:sldMk cId="4042541801" sldId="371"/>
            <ac:spMk id="8" creationId="{CD374CC9-103C-D910-4F47-B94C4B1F96E6}"/>
          </ac:spMkLst>
        </pc:spChg>
        <pc:spChg chg="add mod">
          <ac:chgData name="佐野　圭亮" userId="ecef0b6a-532f-4969-be08-8c93cb00e098" providerId="ADAL" clId="{1FA632AA-9CB7-40E2-BB96-C2A9E3F9E18E}" dt="2026-02-14T06:11:51.924" v="4626" actId="1076"/>
          <ac:spMkLst>
            <pc:docMk/>
            <pc:sldMk cId="4042541801" sldId="371"/>
            <ac:spMk id="12" creationId="{8D6B8000-8471-47DE-2493-893514973C62}"/>
          </ac:spMkLst>
        </pc:spChg>
        <pc:spChg chg="add mod">
          <ac:chgData name="佐野　圭亮" userId="ecef0b6a-532f-4969-be08-8c93cb00e098" providerId="ADAL" clId="{1FA632AA-9CB7-40E2-BB96-C2A9E3F9E18E}" dt="2026-02-14T06:18:31.091" v="4805" actId="1076"/>
          <ac:spMkLst>
            <pc:docMk/>
            <pc:sldMk cId="4042541801" sldId="371"/>
            <ac:spMk id="13" creationId="{82582122-78C0-32E7-1D7C-75FACE28C5F2}"/>
          </ac:spMkLst>
        </pc:spChg>
        <pc:spChg chg="add mod">
          <ac:chgData name="佐野　圭亮" userId="ecef0b6a-532f-4969-be08-8c93cb00e098" providerId="ADAL" clId="{1FA632AA-9CB7-40E2-BB96-C2A9E3F9E18E}" dt="2026-02-14T06:18:31.091" v="4805" actId="1076"/>
          <ac:spMkLst>
            <pc:docMk/>
            <pc:sldMk cId="4042541801" sldId="371"/>
            <ac:spMk id="19" creationId="{20897D15-89BD-F810-4B77-C3A0130D16BD}"/>
          </ac:spMkLst>
        </pc:spChg>
        <pc:spChg chg="add mod">
          <ac:chgData name="佐野　圭亮" userId="ecef0b6a-532f-4969-be08-8c93cb00e098" providerId="ADAL" clId="{1FA632AA-9CB7-40E2-BB96-C2A9E3F9E18E}" dt="2026-02-14T06:18:31.091" v="4805" actId="1076"/>
          <ac:spMkLst>
            <pc:docMk/>
            <pc:sldMk cId="4042541801" sldId="371"/>
            <ac:spMk id="23" creationId="{69361B85-CFF2-727E-B25E-B354ECE3AC20}"/>
          </ac:spMkLst>
        </pc:spChg>
        <pc:spChg chg="add mod">
          <ac:chgData name="佐野　圭亮" userId="ecef0b6a-532f-4969-be08-8c93cb00e098" providerId="ADAL" clId="{1FA632AA-9CB7-40E2-BB96-C2A9E3F9E18E}" dt="2026-02-14T06:10:29.342" v="4603" actId="208"/>
          <ac:spMkLst>
            <pc:docMk/>
            <pc:sldMk cId="4042541801" sldId="371"/>
            <ac:spMk id="25" creationId="{4595A3D4-073F-5F9B-58A7-737355238684}"/>
          </ac:spMkLst>
        </pc:spChg>
        <pc:spChg chg="add mod">
          <ac:chgData name="佐野　圭亮" userId="ecef0b6a-532f-4969-be08-8c93cb00e098" providerId="ADAL" clId="{1FA632AA-9CB7-40E2-BB96-C2A9E3F9E18E}" dt="2026-02-14T06:18:31.091" v="4805" actId="1076"/>
          <ac:spMkLst>
            <pc:docMk/>
            <pc:sldMk cId="4042541801" sldId="371"/>
            <ac:spMk id="26" creationId="{95BAFA33-8F0E-22D1-AA3E-0CF84F4379FA}"/>
          </ac:spMkLst>
        </pc:spChg>
        <pc:spChg chg="add mod">
          <ac:chgData name="佐野　圭亮" userId="ecef0b6a-532f-4969-be08-8c93cb00e098" providerId="ADAL" clId="{1FA632AA-9CB7-40E2-BB96-C2A9E3F9E18E}" dt="2026-02-14T06:06:35.423" v="4461" actId="1076"/>
          <ac:spMkLst>
            <pc:docMk/>
            <pc:sldMk cId="4042541801" sldId="371"/>
            <ac:spMk id="27" creationId="{58662758-0B8C-25CF-1FC4-FC592FD883B1}"/>
          </ac:spMkLst>
        </pc:spChg>
        <pc:spChg chg="add mod">
          <ac:chgData name="佐野　圭亮" userId="ecef0b6a-532f-4969-be08-8c93cb00e098" providerId="ADAL" clId="{1FA632AA-9CB7-40E2-BB96-C2A9E3F9E18E}" dt="2026-02-14T06:18:31.091" v="4805" actId="1076"/>
          <ac:spMkLst>
            <pc:docMk/>
            <pc:sldMk cId="4042541801" sldId="371"/>
            <ac:spMk id="28" creationId="{82F89D3E-9788-F951-7320-A0591F7A25D4}"/>
          </ac:spMkLst>
        </pc:spChg>
        <pc:spChg chg="add mod">
          <ac:chgData name="佐野　圭亮" userId="ecef0b6a-532f-4969-be08-8c93cb00e098" providerId="ADAL" clId="{1FA632AA-9CB7-40E2-BB96-C2A9E3F9E18E}" dt="2026-02-14T06:11:51.924" v="4626" actId="1076"/>
          <ac:spMkLst>
            <pc:docMk/>
            <pc:sldMk cId="4042541801" sldId="371"/>
            <ac:spMk id="29" creationId="{CBC8D1A9-85E8-43F6-9719-355DCAF86443}"/>
          </ac:spMkLst>
        </pc:spChg>
        <pc:spChg chg="add mod">
          <ac:chgData name="佐野　圭亮" userId="ecef0b6a-532f-4969-be08-8c93cb00e098" providerId="ADAL" clId="{1FA632AA-9CB7-40E2-BB96-C2A9E3F9E18E}" dt="2026-02-14T06:11:51.924" v="4626" actId="1076"/>
          <ac:spMkLst>
            <pc:docMk/>
            <pc:sldMk cId="4042541801" sldId="371"/>
            <ac:spMk id="30" creationId="{867A8F95-25F5-2B5A-1921-7C4F86C0CA55}"/>
          </ac:spMkLst>
        </pc:spChg>
        <pc:spChg chg="add mod">
          <ac:chgData name="佐野　圭亮" userId="ecef0b6a-532f-4969-be08-8c93cb00e098" providerId="ADAL" clId="{1FA632AA-9CB7-40E2-BB96-C2A9E3F9E18E}" dt="2026-02-14T06:18:31.091" v="4805" actId="1076"/>
          <ac:spMkLst>
            <pc:docMk/>
            <pc:sldMk cId="4042541801" sldId="371"/>
            <ac:spMk id="31" creationId="{91BB628F-C563-DE31-3A54-1E2403AC52D6}"/>
          </ac:spMkLst>
        </pc:spChg>
        <pc:spChg chg="add mod">
          <ac:chgData name="佐野　圭亮" userId="ecef0b6a-532f-4969-be08-8c93cb00e098" providerId="ADAL" clId="{1FA632AA-9CB7-40E2-BB96-C2A9E3F9E18E}" dt="2026-02-14T06:11:51.924" v="4626" actId="1076"/>
          <ac:spMkLst>
            <pc:docMk/>
            <pc:sldMk cId="4042541801" sldId="371"/>
            <ac:spMk id="32" creationId="{DB4B599D-9FC2-D142-2CE8-9296EE89A9C2}"/>
          </ac:spMkLst>
        </pc:spChg>
        <pc:spChg chg="add mod">
          <ac:chgData name="佐野　圭亮" userId="ecef0b6a-532f-4969-be08-8c93cb00e098" providerId="ADAL" clId="{1FA632AA-9CB7-40E2-BB96-C2A9E3F9E18E}" dt="2026-02-14T06:18:31.091" v="4805" actId="1076"/>
          <ac:spMkLst>
            <pc:docMk/>
            <pc:sldMk cId="4042541801" sldId="371"/>
            <ac:spMk id="33" creationId="{9A9CF76E-821B-3EEF-77F2-7D9509251329}"/>
          </ac:spMkLst>
        </pc:spChg>
        <pc:spChg chg="add mod">
          <ac:chgData name="佐野　圭亮" userId="ecef0b6a-532f-4969-be08-8c93cb00e098" providerId="ADAL" clId="{1FA632AA-9CB7-40E2-BB96-C2A9E3F9E18E}" dt="2026-02-14T06:17:24.261" v="4777" actId="1076"/>
          <ac:spMkLst>
            <pc:docMk/>
            <pc:sldMk cId="4042541801" sldId="371"/>
            <ac:spMk id="35" creationId="{1D63AADA-8802-00A3-D284-4730223DEB38}"/>
          </ac:spMkLst>
        </pc:spChg>
        <pc:spChg chg="add mod ord">
          <ac:chgData name="佐野　圭亮" userId="ecef0b6a-532f-4969-be08-8c93cb00e098" providerId="ADAL" clId="{1FA632AA-9CB7-40E2-BB96-C2A9E3F9E18E}" dt="2026-02-14T06:18:31.091" v="4805" actId="1076"/>
          <ac:spMkLst>
            <pc:docMk/>
            <pc:sldMk cId="4042541801" sldId="371"/>
            <ac:spMk id="36" creationId="{71BFF45F-6FB2-085C-3063-8946E7328EA6}"/>
          </ac:spMkLst>
        </pc:spChg>
        <pc:spChg chg="add mod">
          <ac:chgData name="佐野　圭亮" userId="ecef0b6a-532f-4969-be08-8c93cb00e098" providerId="ADAL" clId="{1FA632AA-9CB7-40E2-BB96-C2A9E3F9E18E}" dt="2026-02-14T06:18:47.856" v="4806" actId="1582"/>
          <ac:spMkLst>
            <pc:docMk/>
            <pc:sldMk cId="4042541801" sldId="371"/>
            <ac:spMk id="37" creationId="{3D3A454F-BC7F-1A59-25E4-80C9FD3A9C42}"/>
          </ac:spMkLst>
        </pc:spChg>
        <pc:spChg chg="add mod">
          <ac:chgData name="佐野　圭亮" userId="ecef0b6a-532f-4969-be08-8c93cb00e098" providerId="ADAL" clId="{1FA632AA-9CB7-40E2-BB96-C2A9E3F9E18E}" dt="2026-02-14T06:18:12.889" v="4804" actId="1076"/>
          <ac:spMkLst>
            <pc:docMk/>
            <pc:sldMk cId="4042541801" sldId="371"/>
            <ac:spMk id="38" creationId="{31585918-C4BE-3787-C16E-739351AEBB13}"/>
          </ac:spMkLst>
        </pc:spChg>
        <pc:picChg chg="mod">
          <ac:chgData name="佐野　圭亮" userId="ecef0b6a-532f-4969-be08-8c93cb00e098" providerId="ADAL" clId="{1FA632AA-9CB7-40E2-BB96-C2A9E3F9E18E}" dt="2026-02-14T06:03:35.585" v="4423" actId="1076"/>
          <ac:picMkLst>
            <pc:docMk/>
            <pc:sldMk cId="4042541801" sldId="371"/>
            <ac:picMk id="10" creationId="{978E4E5E-E082-2A7B-E759-67B5C27D76B7}"/>
          </ac:picMkLst>
        </pc:picChg>
        <pc:picChg chg="add mod">
          <ac:chgData name="佐野　圭亮" userId="ecef0b6a-532f-4969-be08-8c93cb00e098" providerId="ADAL" clId="{1FA632AA-9CB7-40E2-BB96-C2A9E3F9E18E}" dt="2026-02-14T06:09:41.450" v="4580" actId="1076"/>
          <ac:picMkLst>
            <pc:docMk/>
            <pc:sldMk cId="4042541801" sldId="371"/>
            <ac:picMk id="11" creationId="{D2854173-CA35-6C7D-0384-98F98355095B}"/>
          </ac:picMkLst>
        </pc:picChg>
        <pc:picChg chg="add mod">
          <ac:chgData name="佐野　圭亮" userId="ecef0b6a-532f-4969-be08-8c93cb00e098" providerId="ADAL" clId="{1FA632AA-9CB7-40E2-BB96-C2A9E3F9E18E}" dt="2026-02-14T05:57:43.401" v="4246"/>
          <ac:picMkLst>
            <pc:docMk/>
            <pc:sldMk cId="4042541801" sldId="371"/>
            <ac:picMk id="14" creationId="{569B5D3A-F2D8-A078-85E7-9ECA6C959058}"/>
          </ac:picMkLst>
        </pc:picChg>
        <pc:picChg chg="add del mod">
          <ac:chgData name="佐野　圭亮" userId="ecef0b6a-532f-4969-be08-8c93cb00e098" providerId="ADAL" clId="{1FA632AA-9CB7-40E2-BB96-C2A9E3F9E18E}" dt="2026-02-14T05:58:03.244" v="4249" actId="478"/>
          <ac:picMkLst>
            <pc:docMk/>
            <pc:sldMk cId="4042541801" sldId="371"/>
            <ac:picMk id="15" creationId="{1F22F03F-7766-E00F-2894-12C6733B7F9E}"/>
          </ac:picMkLst>
        </pc:picChg>
        <pc:picChg chg="add del mod">
          <ac:chgData name="佐野　圭亮" userId="ecef0b6a-532f-4969-be08-8c93cb00e098" providerId="ADAL" clId="{1FA632AA-9CB7-40E2-BB96-C2A9E3F9E18E}" dt="2026-02-14T05:59:47.828" v="4283" actId="478"/>
          <ac:picMkLst>
            <pc:docMk/>
            <pc:sldMk cId="4042541801" sldId="371"/>
            <ac:picMk id="16" creationId="{15F87B25-27B1-D217-EEB8-1E810AAB81C5}"/>
          </ac:picMkLst>
        </pc:picChg>
        <pc:picChg chg="mod ord">
          <ac:chgData name="佐野　圭亮" userId="ecef0b6a-532f-4969-be08-8c93cb00e098" providerId="ADAL" clId="{1FA632AA-9CB7-40E2-BB96-C2A9E3F9E18E}" dt="2026-02-14T05:59:00.869" v="4280"/>
          <ac:picMkLst>
            <pc:docMk/>
            <pc:sldMk cId="4042541801" sldId="371"/>
            <ac:picMk id="18" creationId="{3C5FF429-74F6-3C9C-1E7E-CC028E99D26B}"/>
          </ac:picMkLst>
        </pc:picChg>
        <pc:picChg chg="add del mod">
          <ac:chgData name="佐野　圭亮" userId="ecef0b6a-532f-4969-be08-8c93cb00e098" providerId="ADAL" clId="{1FA632AA-9CB7-40E2-BB96-C2A9E3F9E18E}" dt="2026-02-14T06:01:13.750" v="4360" actId="478"/>
          <ac:picMkLst>
            <pc:docMk/>
            <pc:sldMk cId="4042541801" sldId="371"/>
            <ac:picMk id="20" creationId="{7A8954E9-47A4-17C1-CFC8-1FA2810F92B6}"/>
          </ac:picMkLst>
        </pc:picChg>
        <pc:picChg chg="mod ord">
          <ac:chgData name="佐野　圭亮" userId="ecef0b6a-532f-4969-be08-8c93cb00e098" providerId="ADAL" clId="{1FA632AA-9CB7-40E2-BB96-C2A9E3F9E18E}" dt="2026-02-14T06:03:21.251" v="4421" actId="1076"/>
          <ac:picMkLst>
            <pc:docMk/>
            <pc:sldMk cId="4042541801" sldId="371"/>
            <ac:picMk id="22" creationId="{C3270309-500D-3F05-AB8F-77C18D9D8589}"/>
          </ac:picMkLst>
        </pc:picChg>
        <pc:picChg chg="add mod">
          <ac:chgData name="佐野　圭亮" userId="ecef0b6a-532f-4969-be08-8c93cb00e098" providerId="ADAL" clId="{1FA632AA-9CB7-40E2-BB96-C2A9E3F9E18E}" dt="2026-02-14T06:06:12.708" v="4459" actId="1076"/>
          <ac:picMkLst>
            <pc:docMk/>
            <pc:sldMk cId="4042541801" sldId="371"/>
            <ac:picMk id="24" creationId="{CC4E2822-67A5-5126-2539-BA434940EE76}"/>
          </ac:picMkLst>
        </pc:picChg>
        <pc:picChg chg="add mod">
          <ac:chgData name="佐野　圭亮" userId="ecef0b6a-532f-4969-be08-8c93cb00e098" providerId="ADAL" clId="{1FA632AA-9CB7-40E2-BB96-C2A9E3F9E18E}" dt="2026-02-14T06:17:24.261" v="4777" actId="1076"/>
          <ac:picMkLst>
            <pc:docMk/>
            <pc:sldMk cId="4042541801" sldId="371"/>
            <ac:picMk id="34" creationId="{DDE21BA5-D76C-72EE-4F98-444AA768CF17}"/>
          </ac:picMkLst>
        </pc:picChg>
      </pc:sldChg>
      <pc:sldChg chg="addSp modSp add mod">
        <pc:chgData name="佐野　圭亮" userId="ecef0b6a-532f-4969-be08-8c93cb00e098" providerId="ADAL" clId="{1FA632AA-9CB7-40E2-BB96-C2A9E3F9E18E}" dt="2026-02-14T06:24:36.062" v="4819" actId="1076"/>
        <pc:sldMkLst>
          <pc:docMk/>
          <pc:sldMk cId="1584755897" sldId="372"/>
        </pc:sldMkLst>
        <pc:spChg chg="add mod">
          <ac:chgData name="佐野　圭亮" userId="ecef0b6a-532f-4969-be08-8c93cb00e098" providerId="ADAL" clId="{1FA632AA-9CB7-40E2-BB96-C2A9E3F9E18E}" dt="2026-02-14T06:20:27.047" v="4813" actId="1076"/>
          <ac:spMkLst>
            <pc:docMk/>
            <pc:sldMk cId="1584755897" sldId="372"/>
            <ac:spMk id="4" creationId="{90E5B506-1D39-8EDF-C4A8-2CE453A21D66}"/>
          </ac:spMkLst>
        </pc:spChg>
        <pc:picChg chg="add mod">
          <ac:chgData name="佐野　圭亮" userId="ecef0b6a-532f-4969-be08-8c93cb00e098" providerId="ADAL" clId="{1FA632AA-9CB7-40E2-BB96-C2A9E3F9E18E}" dt="2026-02-14T06:24:36.062" v="4819" actId="1076"/>
          <ac:picMkLst>
            <pc:docMk/>
            <pc:sldMk cId="1584755897" sldId="372"/>
            <ac:picMk id="6" creationId="{BF668E5E-D9C5-3E40-C80F-E409B4E18621}"/>
          </ac:picMkLst>
        </pc:picChg>
      </pc:sldChg>
      <pc:sldChg chg="new del">
        <pc:chgData name="佐野　圭亮" userId="ecef0b6a-532f-4969-be08-8c93cb00e098" providerId="ADAL" clId="{1FA632AA-9CB7-40E2-BB96-C2A9E3F9E18E}" dt="2026-02-14T05:33:19.036" v="3885" actId="47"/>
        <pc:sldMkLst>
          <pc:docMk/>
          <pc:sldMk cId="1665314108" sldId="372"/>
        </pc:sldMkLst>
      </pc:sldChg>
      <pc:sldChg chg="addSp delSp modSp add mod">
        <pc:chgData name="佐野　圭亮" userId="ecef0b6a-532f-4969-be08-8c93cb00e098" providerId="ADAL" clId="{1FA632AA-9CB7-40E2-BB96-C2A9E3F9E18E}" dt="2026-02-14T07:32:44.758" v="6433" actId="1076"/>
        <pc:sldMkLst>
          <pc:docMk/>
          <pc:sldMk cId="1886848842" sldId="373"/>
        </pc:sldMkLst>
        <pc:spChg chg="add mod">
          <ac:chgData name="佐野　圭亮" userId="ecef0b6a-532f-4969-be08-8c93cb00e098" providerId="ADAL" clId="{1FA632AA-9CB7-40E2-BB96-C2A9E3F9E18E}" dt="2026-02-14T06:40:27.722" v="5292" actId="1076"/>
          <ac:spMkLst>
            <pc:docMk/>
            <pc:sldMk cId="1886848842" sldId="373"/>
            <ac:spMk id="3" creationId="{42CF7BCD-DB02-EB37-292E-CDDF0FEBA636}"/>
          </ac:spMkLst>
        </pc:spChg>
        <pc:spChg chg="add mod">
          <ac:chgData name="佐野　圭亮" userId="ecef0b6a-532f-4969-be08-8c93cb00e098" providerId="ADAL" clId="{1FA632AA-9CB7-40E2-BB96-C2A9E3F9E18E}" dt="2026-02-14T07:32:44.758" v="6433" actId="1076"/>
          <ac:spMkLst>
            <pc:docMk/>
            <pc:sldMk cId="1886848842" sldId="373"/>
            <ac:spMk id="12" creationId="{45200068-5208-F2C3-B5B4-D1C3EBA94675}"/>
          </ac:spMkLst>
        </pc:spChg>
        <pc:spChg chg="add mod">
          <ac:chgData name="佐野　圭亮" userId="ecef0b6a-532f-4969-be08-8c93cb00e098" providerId="ADAL" clId="{1FA632AA-9CB7-40E2-BB96-C2A9E3F9E18E}" dt="2026-02-14T06:39:58.007" v="5275" actId="1076"/>
          <ac:spMkLst>
            <pc:docMk/>
            <pc:sldMk cId="1886848842" sldId="373"/>
            <ac:spMk id="13" creationId="{B264AF84-EA73-DD34-0994-D3DC668FA87F}"/>
          </ac:spMkLst>
        </pc:spChg>
        <pc:picChg chg="mod">
          <ac:chgData name="佐野　圭亮" userId="ecef0b6a-532f-4969-be08-8c93cb00e098" providerId="ADAL" clId="{1FA632AA-9CB7-40E2-BB96-C2A9E3F9E18E}" dt="2026-02-14T06:39:54.388" v="5274" actId="1076"/>
          <ac:picMkLst>
            <pc:docMk/>
            <pc:sldMk cId="1886848842" sldId="373"/>
            <ac:picMk id="5" creationId="{F3A0CB10-F5A0-B9AA-4533-91C4AD55DD68}"/>
          </ac:picMkLst>
        </pc:picChg>
        <pc:picChg chg="del mod">
          <ac:chgData name="佐野　圭亮" userId="ecef0b6a-532f-4969-be08-8c93cb00e098" providerId="ADAL" clId="{1FA632AA-9CB7-40E2-BB96-C2A9E3F9E18E}" dt="2026-02-14T06:33:07.481" v="4887" actId="478"/>
          <ac:picMkLst>
            <pc:docMk/>
            <pc:sldMk cId="1886848842" sldId="373"/>
            <ac:picMk id="7" creationId="{8C03217E-E8CF-AAC4-3E8F-6CF8F2D26C2C}"/>
          </ac:picMkLst>
        </pc:picChg>
        <pc:picChg chg="del mod ord">
          <ac:chgData name="佐野　圭亮" userId="ecef0b6a-532f-4969-be08-8c93cb00e098" providerId="ADAL" clId="{1FA632AA-9CB7-40E2-BB96-C2A9E3F9E18E}" dt="2026-02-14T06:34:10.684" v="4904" actId="478"/>
          <ac:picMkLst>
            <pc:docMk/>
            <pc:sldMk cId="1886848842" sldId="373"/>
            <ac:picMk id="9" creationId="{968D073F-67BF-397A-3A31-CBB48018C642}"/>
          </ac:picMkLst>
        </pc:picChg>
        <pc:picChg chg="mod ord">
          <ac:chgData name="佐野　圭亮" userId="ecef0b6a-532f-4969-be08-8c93cb00e098" providerId="ADAL" clId="{1FA632AA-9CB7-40E2-BB96-C2A9E3F9E18E}" dt="2026-02-14T07:32:40.980" v="6432" actId="1076"/>
          <ac:picMkLst>
            <pc:docMk/>
            <pc:sldMk cId="1886848842" sldId="373"/>
            <ac:picMk id="11" creationId="{7086581C-FB99-1A03-2584-B8EEBFA7CA37}"/>
          </ac:picMkLst>
        </pc:picChg>
        <pc:picChg chg="add mod">
          <ac:chgData name="佐野　圭亮" userId="ecef0b6a-532f-4969-be08-8c93cb00e098" providerId="ADAL" clId="{1FA632AA-9CB7-40E2-BB96-C2A9E3F9E18E}" dt="2026-02-14T06:40:00.248" v="5276" actId="1076"/>
          <ac:picMkLst>
            <pc:docMk/>
            <pc:sldMk cId="1886848842" sldId="373"/>
            <ac:picMk id="15" creationId="{AEAC60D1-7913-3D7E-7EF1-1B157CB84092}"/>
          </ac:picMkLst>
        </pc:picChg>
      </pc:sldChg>
      <pc:sldChg chg="addSp modSp add mod">
        <pc:chgData name="佐野　圭亮" userId="ecef0b6a-532f-4969-be08-8c93cb00e098" providerId="ADAL" clId="{1FA632AA-9CB7-40E2-BB96-C2A9E3F9E18E}" dt="2026-02-14T06:49:14.464" v="5326" actId="1076"/>
        <pc:sldMkLst>
          <pc:docMk/>
          <pc:sldMk cId="1456507398" sldId="374"/>
        </pc:sldMkLst>
        <pc:spChg chg="add mod">
          <ac:chgData name="佐野　圭亮" userId="ecef0b6a-532f-4969-be08-8c93cb00e098" providerId="ADAL" clId="{1FA632AA-9CB7-40E2-BB96-C2A9E3F9E18E}" dt="2026-02-14T06:47:58.144" v="5321" actId="1076"/>
          <ac:spMkLst>
            <pc:docMk/>
            <pc:sldMk cId="1456507398" sldId="374"/>
            <ac:spMk id="3" creationId="{DA6C740A-8958-EC56-3F53-711FFBFB3428}"/>
          </ac:spMkLst>
        </pc:spChg>
        <pc:picChg chg="add mod">
          <ac:chgData name="佐野　圭亮" userId="ecef0b6a-532f-4969-be08-8c93cb00e098" providerId="ADAL" clId="{1FA632AA-9CB7-40E2-BB96-C2A9E3F9E18E}" dt="2026-02-14T06:49:14.464" v="5326" actId="1076"/>
          <ac:picMkLst>
            <pc:docMk/>
            <pc:sldMk cId="1456507398" sldId="374"/>
            <ac:picMk id="5" creationId="{FEDDFC17-67CB-F369-C6A8-89F15C620C21}"/>
          </ac:picMkLst>
        </pc:picChg>
      </pc:sldChg>
      <pc:sldChg chg="addSp delSp modSp add mod">
        <pc:chgData name="佐野　圭亮" userId="ecef0b6a-532f-4969-be08-8c93cb00e098" providerId="ADAL" clId="{1FA632AA-9CB7-40E2-BB96-C2A9E3F9E18E}" dt="2026-02-14T07:33:34.181" v="6443" actId="1076"/>
        <pc:sldMkLst>
          <pc:docMk/>
          <pc:sldMk cId="1429617374" sldId="375"/>
        </pc:sldMkLst>
        <pc:spChg chg="mod">
          <ac:chgData name="佐野　圭亮" userId="ecef0b6a-532f-4969-be08-8c93cb00e098" providerId="ADAL" clId="{1FA632AA-9CB7-40E2-BB96-C2A9E3F9E18E}" dt="2026-02-14T07:33:28.778" v="6442" actId="1076"/>
          <ac:spMkLst>
            <pc:docMk/>
            <pc:sldMk cId="1429617374" sldId="375"/>
            <ac:spMk id="2" creationId="{44D53455-28ED-EB96-30E0-48E432DBCC25}"/>
          </ac:spMkLst>
        </pc:spChg>
        <pc:spChg chg="add mod">
          <ac:chgData name="佐野　圭亮" userId="ecef0b6a-532f-4969-be08-8c93cb00e098" providerId="ADAL" clId="{1FA632AA-9CB7-40E2-BB96-C2A9E3F9E18E}" dt="2026-02-14T07:02:31.682" v="5687" actId="20577"/>
          <ac:spMkLst>
            <pc:docMk/>
            <pc:sldMk cId="1429617374" sldId="375"/>
            <ac:spMk id="3" creationId="{913156F6-9FD7-38E5-583C-82A66F708AFB}"/>
          </ac:spMkLst>
        </pc:spChg>
        <pc:spChg chg="add del mod">
          <ac:chgData name="佐野　圭亮" userId="ecef0b6a-532f-4969-be08-8c93cb00e098" providerId="ADAL" clId="{1FA632AA-9CB7-40E2-BB96-C2A9E3F9E18E}" dt="2026-02-14T07:04:29.638" v="5690"/>
          <ac:spMkLst>
            <pc:docMk/>
            <pc:sldMk cId="1429617374" sldId="375"/>
            <ac:spMk id="4" creationId="{4FDED022-D0CD-B895-7D19-8C39DB0DA399}"/>
          </ac:spMkLst>
        </pc:spChg>
        <pc:spChg chg="add mod">
          <ac:chgData name="佐野　圭亮" userId="ecef0b6a-532f-4969-be08-8c93cb00e098" providerId="ADAL" clId="{1FA632AA-9CB7-40E2-BB96-C2A9E3F9E18E}" dt="2026-02-14T07:29:52.059" v="6368" actId="1076"/>
          <ac:spMkLst>
            <pc:docMk/>
            <pc:sldMk cId="1429617374" sldId="375"/>
            <ac:spMk id="5" creationId="{DCAA257B-AC8D-77BA-5109-DA28C88172E4}"/>
          </ac:spMkLst>
        </pc:spChg>
        <pc:spChg chg="add mod">
          <ac:chgData name="佐野　圭亮" userId="ecef0b6a-532f-4969-be08-8c93cb00e098" providerId="ADAL" clId="{1FA632AA-9CB7-40E2-BB96-C2A9E3F9E18E}" dt="2026-02-14T07:29:52.059" v="6368" actId="1076"/>
          <ac:spMkLst>
            <pc:docMk/>
            <pc:sldMk cId="1429617374" sldId="375"/>
            <ac:spMk id="10" creationId="{B36639B5-6476-BFA2-6EAC-BB7EE1B0578B}"/>
          </ac:spMkLst>
        </pc:spChg>
        <pc:spChg chg="add mod">
          <ac:chgData name="佐野　圭亮" userId="ecef0b6a-532f-4969-be08-8c93cb00e098" providerId="ADAL" clId="{1FA632AA-9CB7-40E2-BB96-C2A9E3F9E18E}" dt="2026-02-14T07:29:52.059" v="6368" actId="1076"/>
          <ac:spMkLst>
            <pc:docMk/>
            <pc:sldMk cId="1429617374" sldId="375"/>
            <ac:spMk id="15" creationId="{D5F58B30-F1E8-2FEC-02DC-D76B869AA94F}"/>
          </ac:spMkLst>
        </pc:spChg>
        <pc:spChg chg="add mod">
          <ac:chgData name="佐野　圭亮" userId="ecef0b6a-532f-4969-be08-8c93cb00e098" providerId="ADAL" clId="{1FA632AA-9CB7-40E2-BB96-C2A9E3F9E18E}" dt="2026-02-14T07:29:52.059" v="6368" actId="1076"/>
          <ac:spMkLst>
            <pc:docMk/>
            <pc:sldMk cId="1429617374" sldId="375"/>
            <ac:spMk id="18" creationId="{67E8846E-5C81-5982-78A1-26F6FD834106}"/>
          </ac:spMkLst>
        </pc:spChg>
        <pc:spChg chg="add mod">
          <ac:chgData name="佐野　圭亮" userId="ecef0b6a-532f-4969-be08-8c93cb00e098" providerId="ADAL" clId="{1FA632AA-9CB7-40E2-BB96-C2A9E3F9E18E}" dt="2026-02-14T07:29:52.059" v="6368" actId="1076"/>
          <ac:spMkLst>
            <pc:docMk/>
            <pc:sldMk cId="1429617374" sldId="375"/>
            <ac:spMk id="21" creationId="{86BFD950-5706-C0C6-E619-39622E31890C}"/>
          </ac:spMkLst>
        </pc:spChg>
        <pc:spChg chg="add mod">
          <ac:chgData name="佐野　圭亮" userId="ecef0b6a-532f-4969-be08-8c93cb00e098" providerId="ADAL" clId="{1FA632AA-9CB7-40E2-BB96-C2A9E3F9E18E}" dt="2026-02-14T07:33:34.181" v="6443" actId="1076"/>
          <ac:spMkLst>
            <pc:docMk/>
            <pc:sldMk cId="1429617374" sldId="375"/>
            <ac:spMk id="26" creationId="{87DF7AC2-4D82-FC03-6018-57206F6A23A9}"/>
          </ac:spMkLst>
        </pc:spChg>
        <pc:picChg chg="del mod">
          <ac:chgData name="佐野　圭亮" userId="ecef0b6a-532f-4969-be08-8c93cb00e098" providerId="ADAL" clId="{1FA632AA-9CB7-40E2-BB96-C2A9E3F9E18E}" dt="2026-02-14T07:18:28.659" v="5741" actId="478"/>
          <ac:picMkLst>
            <pc:docMk/>
            <pc:sldMk cId="1429617374" sldId="375"/>
            <ac:picMk id="7" creationId="{030E5C4F-765D-66C7-4F60-B7C24E7ED18F}"/>
          </ac:picMkLst>
        </pc:picChg>
        <pc:picChg chg="mod ord">
          <ac:chgData name="佐野　圭亮" userId="ecef0b6a-532f-4969-be08-8c93cb00e098" providerId="ADAL" clId="{1FA632AA-9CB7-40E2-BB96-C2A9E3F9E18E}" dt="2026-02-14T07:29:52.059" v="6368" actId="1076"/>
          <ac:picMkLst>
            <pc:docMk/>
            <pc:sldMk cId="1429617374" sldId="375"/>
            <ac:picMk id="9" creationId="{C6454E62-9BA3-1D03-DAE3-E46101610FDD}"/>
          </ac:picMkLst>
        </pc:picChg>
        <pc:picChg chg="del mod">
          <ac:chgData name="佐野　圭亮" userId="ecef0b6a-532f-4969-be08-8c93cb00e098" providerId="ADAL" clId="{1FA632AA-9CB7-40E2-BB96-C2A9E3F9E18E}" dt="2026-02-14T07:21:11.421" v="5807" actId="478"/>
          <ac:picMkLst>
            <pc:docMk/>
            <pc:sldMk cId="1429617374" sldId="375"/>
            <ac:picMk id="12" creationId="{F20AB537-0D29-6E4C-C2C6-1B39F50BACF5}"/>
          </ac:picMkLst>
        </pc:picChg>
        <pc:picChg chg="mod ord">
          <ac:chgData name="佐野　圭亮" userId="ecef0b6a-532f-4969-be08-8c93cb00e098" providerId="ADAL" clId="{1FA632AA-9CB7-40E2-BB96-C2A9E3F9E18E}" dt="2026-02-14T07:29:52.059" v="6368" actId="1076"/>
          <ac:picMkLst>
            <pc:docMk/>
            <pc:sldMk cId="1429617374" sldId="375"/>
            <ac:picMk id="14" creationId="{865B447D-5706-8E7E-FC29-B329AB4C9097}"/>
          </ac:picMkLst>
        </pc:picChg>
        <pc:picChg chg="mod">
          <ac:chgData name="佐野　圭亮" userId="ecef0b6a-532f-4969-be08-8c93cb00e098" providerId="ADAL" clId="{1FA632AA-9CB7-40E2-BB96-C2A9E3F9E18E}" dt="2026-02-14T07:29:52.059" v="6368" actId="1076"/>
          <ac:picMkLst>
            <pc:docMk/>
            <pc:sldMk cId="1429617374" sldId="375"/>
            <ac:picMk id="17" creationId="{CEAD4AB8-327B-0E55-D0ED-EED77A5DC47E}"/>
          </ac:picMkLst>
        </pc:picChg>
        <pc:picChg chg="add del mod">
          <ac:chgData name="佐野　圭亮" userId="ecef0b6a-532f-4969-be08-8c93cb00e098" providerId="ADAL" clId="{1FA632AA-9CB7-40E2-BB96-C2A9E3F9E18E}" dt="2026-02-14T07:26:41.087" v="5953" actId="478"/>
          <ac:picMkLst>
            <pc:docMk/>
            <pc:sldMk cId="1429617374" sldId="375"/>
            <ac:picMk id="19" creationId="{5DFB1106-0A08-72DA-F546-84B58076262B}"/>
          </ac:picMkLst>
        </pc:picChg>
        <pc:picChg chg="add mod">
          <ac:chgData name="佐野　圭亮" userId="ecef0b6a-532f-4969-be08-8c93cb00e098" providerId="ADAL" clId="{1FA632AA-9CB7-40E2-BB96-C2A9E3F9E18E}" dt="2026-02-14T07:23:08.896" v="5888"/>
          <ac:picMkLst>
            <pc:docMk/>
            <pc:sldMk cId="1429617374" sldId="375"/>
            <ac:picMk id="20" creationId="{125B24A2-5436-0B5F-93EC-32B6CE5FE845}"/>
          </ac:picMkLst>
        </pc:picChg>
        <pc:picChg chg="mod">
          <ac:chgData name="佐野　圭亮" userId="ecef0b6a-532f-4969-be08-8c93cb00e098" providerId="ADAL" clId="{1FA632AA-9CB7-40E2-BB96-C2A9E3F9E18E}" dt="2026-02-14T07:33:34.181" v="6443" actId="1076"/>
          <ac:picMkLst>
            <pc:docMk/>
            <pc:sldMk cId="1429617374" sldId="375"/>
            <ac:picMk id="23" creationId="{4A6FBEE4-C583-C1CD-C04E-48EB4CD2952C}"/>
          </ac:picMkLst>
        </pc:picChg>
        <pc:picChg chg="mod ord">
          <ac:chgData name="佐野　圭亮" userId="ecef0b6a-532f-4969-be08-8c93cb00e098" providerId="ADAL" clId="{1FA632AA-9CB7-40E2-BB96-C2A9E3F9E18E}" dt="2026-02-14T07:29:52.059" v="6368" actId="1076"/>
          <ac:picMkLst>
            <pc:docMk/>
            <pc:sldMk cId="1429617374" sldId="375"/>
            <ac:picMk id="25" creationId="{9C813E40-C425-245A-B8EC-1A97D29973A3}"/>
          </ac:picMkLst>
        </pc:picChg>
      </pc:sldChg>
      <pc:sldChg chg="addSp delSp modSp add mod">
        <pc:chgData name="佐野　圭亮" userId="ecef0b6a-532f-4969-be08-8c93cb00e098" providerId="ADAL" clId="{1FA632AA-9CB7-40E2-BB96-C2A9E3F9E18E}" dt="2026-02-14T07:33:05.843" v="6436" actId="1076"/>
        <pc:sldMkLst>
          <pc:docMk/>
          <pc:sldMk cId="4131076479" sldId="376"/>
        </pc:sldMkLst>
        <pc:spChg chg="mod">
          <ac:chgData name="佐野　圭亮" userId="ecef0b6a-532f-4969-be08-8c93cb00e098" providerId="ADAL" clId="{1FA632AA-9CB7-40E2-BB96-C2A9E3F9E18E}" dt="2026-02-14T06:49:43.248" v="5376" actId="20577"/>
          <ac:spMkLst>
            <pc:docMk/>
            <pc:sldMk cId="4131076479" sldId="376"/>
            <ac:spMk id="3" creationId="{B9410845-F66D-5FB1-EE8F-87E5999CEB9A}"/>
          </ac:spMkLst>
        </pc:spChg>
        <pc:spChg chg="mod">
          <ac:chgData name="佐野　圭亮" userId="ecef0b6a-532f-4969-be08-8c93cb00e098" providerId="ADAL" clId="{1FA632AA-9CB7-40E2-BB96-C2A9E3F9E18E}" dt="2026-02-14T06:50:29.415" v="5377"/>
          <ac:spMkLst>
            <pc:docMk/>
            <pc:sldMk cId="4131076479" sldId="376"/>
            <ac:spMk id="10" creationId="{E6C62104-9534-F0CD-9D33-695A175669BA}"/>
          </ac:spMkLst>
        </pc:spChg>
        <pc:spChg chg="mod">
          <ac:chgData name="佐野　圭亮" userId="ecef0b6a-532f-4969-be08-8c93cb00e098" providerId="ADAL" clId="{1FA632AA-9CB7-40E2-BB96-C2A9E3F9E18E}" dt="2026-02-14T06:50:29.415" v="5377"/>
          <ac:spMkLst>
            <pc:docMk/>
            <pc:sldMk cId="4131076479" sldId="376"/>
            <ac:spMk id="11" creationId="{24B4847E-97C8-3F7A-E8C9-5B01C9A96056}"/>
          </ac:spMkLst>
        </pc:spChg>
        <pc:spChg chg="mod">
          <ac:chgData name="佐野　圭亮" userId="ecef0b6a-532f-4969-be08-8c93cb00e098" providerId="ADAL" clId="{1FA632AA-9CB7-40E2-BB96-C2A9E3F9E18E}" dt="2026-02-14T06:50:29.415" v="5377"/>
          <ac:spMkLst>
            <pc:docMk/>
            <pc:sldMk cId="4131076479" sldId="376"/>
            <ac:spMk id="12" creationId="{45BB0941-A8A6-9DFD-AB98-F04C13BE44FA}"/>
          </ac:spMkLst>
        </pc:spChg>
        <pc:spChg chg="add mod">
          <ac:chgData name="佐野　圭亮" userId="ecef0b6a-532f-4969-be08-8c93cb00e098" providerId="ADAL" clId="{1FA632AA-9CB7-40E2-BB96-C2A9E3F9E18E}" dt="2026-02-14T06:50:29.415" v="5377"/>
          <ac:spMkLst>
            <pc:docMk/>
            <pc:sldMk cId="4131076479" sldId="376"/>
            <ac:spMk id="22" creationId="{0E240CAB-A954-1784-933E-9335D86E30AE}"/>
          </ac:spMkLst>
        </pc:spChg>
        <pc:spChg chg="add mod">
          <ac:chgData name="佐野　圭亮" userId="ecef0b6a-532f-4969-be08-8c93cb00e098" providerId="ADAL" clId="{1FA632AA-9CB7-40E2-BB96-C2A9E3F9E18E}" dt="2026-02-14T06:50:29.415" v="5377"/>
          <ac:spMkLst>
            <pc:docMk/>
            <pc:sldMk cId="4131076479" sldId="376"/>
            <ac:spMk id="23" creationId="{98CB5991-CD1F-C420-5E8B-AC60917FF5E8}"/>
          </ac:spMkLst>
        </pc:spChg>
        <pc:spChg chg="add mod">
          <ac:chgData name="佐野　圭亮" userId="ecef0b6a-532f-4969-be08-8c93cb00e098" providerId="ADAL" clId="{1FA632AA-9CB7-40E2-BB96-C2A9E3F9E18E}" dt="2026-02-14T07:33:05.843" v="6436" actId="1076"/>
          <ac:spMkLst>
            <pc:docMk/>
            <pc:sldMk cId="4131076479" sldId="376"/>
            <ac:spMk id="29" creationId="{74BDBCE2-487D-32F9-F96A-019D8FF1B68B}"/>
          </ac:spMkLst>
        </pc:spChg>
        <pc:grpChg chg="mod">
          <ac:chgData name="佐野　圭亮" userId="ecef0b6a-532f-4969-be08-8c93cb00e098" providerId="ADAL" clId="{1FA632AA-9CB7-40E2-BB96-C2A9E3F9E18E}" dt="2026-02-14T06:50:34.551" v="5378" actId="1076"/>
          <ac:grpSpMkLst>
            <pc:docMk/>
            <pc:sldMk cId="4131076479" sldId="376"/>
            <ac:grpSpMk id="9" creationId="{2530E3CB-D29E-0497-ADE3-766B33CA8818}"/>
          </ac:grpSpMkLst>
        </pc:grpChg>
        <pc:picChg chg="del">
          <ac:chgData name="佐野　圭亮" userId="ecef0b6a-532f-4969-be08-8c93cb00e098" providerId="ADAL" clId="{1FA632AA-9CB7-40E2-BB96-C2A9E3F9E18E}" dt="2026-02-14T06:49:27.432" v="5328" actId="478"/>
          <ac:picMkLst>
            <pc:docMk/>
            <pc:sldMk cId="4131076479" sldId="376"/>
            <ac:picMk id="5" creationId="{9CA0C50C-56AA-C9F7-AEC6-6D9F68267BEC}"/>
          </ac:picMkLst>
        </pc:picChg>
        <pc:picChg chg="add mod">
          <ac:chgData name="佐野　圭亮" userId="ecef0b6a-532f-4969-be08-8c93cb00e098" providerId="ADAL" clId="{1FA632AA-9CB7-40E2-BB96-C2A9E3F9E18E}" dt="2026-02-14T06:50:29.415" v="5377"/>
          <ac:picMkLst>
            <pc:docMk/>
            <pc:sldMk cId="4131076479" sldId="376"/>
            <ac:picMk id="15" creationId="{D2AB32DE-C774-3C1B-3487-BEEF9E67B652}"/>
          </ac:picMkLst>
        </pc:picChg>
        <pc:picChg chg="add mod">
          <ac:chgData name="佐野　圭亮" userId="ecef0b6a-532f-4969-be08-8c93cb00e098" providerId="ADAL" clId="{1FA632AA-9CB7-40E2-BB96-C2A9E3F9E18E}" dt="2026-02-14T06:50:29.415" v="5377"/>
          <ac:picMkLst>
            <pc:docMk/>
            <pc:sldMk cId="4131076479" sldId="376"/>
            <ac:picMk id="16" creationId="{0265F0F7-2B5F-55FC-FA66-D814D2F53FA4}"/>
          </ac:picMkLst>
        </pc:picChg>
        <pc:picChg chg="add mod">
          <ac:chgData name="佐野　圭亮" userId="ecef0b6a-532f-4969-be08-8c93cb00e098" providerId="ADAL" clId="{1FA632AA-9CB7-40E2-BB96-C2A9E3F9E18E}" dt="2026-02-14T06:50:29.415" v="5377"/>
          <ac:picMkLst>
            <pc:docMk/>
            <pc:sldMk cId="4131076479" sldId="376"/>
            <ac:picMk id="18" creationId="{64CE8AC0-DF94-8992-59C2-6EBC92D8FDB4}"/>
          </ac:picMkLst>
        </pc:picChg>
        <pc:picChg chg="add mod">
          <ac:chgData name="佐野　圭亮" userId="ecef0b6a-532f-4969-be08-8c93cb00e098" providerId="ADAL" clId="{1FA632AA-9CB7-40E2-BB96-C2A9E3F9E18E}" dt="2026-02-14T06:50:29.415" v="5377"/>
          <ac:picMkLst>
            <pc:docMk/>
            <pc:sldMk cId="4131076479" sldId="376"/>
            <ac:picMk id="20" creationId="{5A3872BD-BCD9-D691-176E-C8A32D587080}"/>
          </ac:picMkLst>
        </pc:picChg>
        <pc:picChg chg="add mod">
          <ac:chgData name="佐野　圭亮" userId="ecef0b6a-532f-4969-be08-8c93cb00e098" providerId="ADAL" clId="{1FA632AA-9CB7-40E2-BB96-C2A9E3F9E18E}" dt="2026-02-14T06:50:29.415" v="5377"/>
          <ac:picMkLst>
            <pc:docMk/>
            <pc:sldMk cId="4131076479" sldId="376"/>
            <ac:picMk id="24" creationId="{BC4387E0-FC6D-1FE1-D909-76805137B1B1}"/>
          </ac:picMkLst>
        </pc:picChg>
        <pc:picChg chg="del mod">
          <ac:chgData name="佐野　圭亮" userId="ecef0b6a-532f-4969-be08-8c93cb00e098" providerId="ADAL" clId="{1FA632AA-9CB7-40E2-BB96-C2A9E3F9E18E}" dt="2026-02-14T06:59:51.009" v="5397" actId="478"/>
          <ac:picMkLst>
            <pc:docMk/>
            <pc:sldMk cId="4131076479" sldId="376"/>
            <ac:picMk id="26" creationId="{FF7F89B0-C92F-D596-A1D0-5F6ED2BE427A}"/>
          </ac:picMkLst>
        </pc:picChg>
        <pc:picChg chg="mod ord">
          <ac:chgData name="佐野　圭亮" userId="ecef0b6a-532f-4969-be08-8c93cb00e098" providerId="ADAL" clId="{1FA632AA-9CB7-40E2-BB96-C2A9E3F9E18E}" dt="2026-02-14T07:33:00.091" v="6435" actId="14100"/>
          <ac:picMkLst>
            <pc:docMk/>
            <pc:sldMk cId="4131076479" sldId="376"/>
            <ac:picMk id="28" creationId="{2186D651-DAF9-A36C-B1CD-F1CEA53CEB68}"/>
          </ac:picMkLst>
        </pc:picChg>
      </pc:sldChg>
      <pc:sldChg chg="addSp delSp modSp add mod">
        <pc:chgData name="佐野　圭亮" userId="ecef0b6a-532f-4969-be08-8c93cb00e098" providerId="ADAL" clId="{1FA632AA-9CB7-40E2-BB96-C2A9E3F9E18E}" dt="2026-02-14T07:42:48.750" v="6860" actId="1076"/>
        <pc:sldMkLst>
          <pc:docMk/>
          <pc:sldMk cId="3576403376" sldId="377"/>
        </pc:sldMkLst>
        <pc:spChg chg="add del mod">
          <ac:chgData name="佐野　圭亮" userId="ecef0b6a-532f-4969-be08-8c93cb00e098" providerId="ADAL" clId="{1FA632AA-9CB7-40E2-BB96-C2A9E3F9E18E}" dt="2026-02-14T07:31:39.429" v="6386"/>
          <ac:spMkLst>
            <pc:docMk/>
            <pc:sldMk cId="3576403376" sldId="377"/>
            <ac:spMk id="3" creationId="{C01D35CB-7219-825A-09CF-8E07BAE6AC0E}"/>
          </ac:spMkLst>
        </pc:spChg>
        <pc:spChg chg="add mod">
          <ac:chgData name="佐野　圭亮" userId="ecef0b6a-532f-4969-be08-8c93cb00e098" providerId="ADAL" clId="{1FA632AA-9CB7-40E2-BB96-C2A9E3F9E18E}" dt="2026-02-14T07:31:54.399" v="6425" actId="20577"/>
          <ac:spMkLst>
            <pc:docMk/>
            <pc:sldMk cId="3576403376" sldId="377"/>
            <ac:spMk id="4" creationId="{34B39394-34F2-BDE1-B87C-77AAB444D8E6}"/>
          </ac:spMkLst>
        </pc:spChg>
        <pc:spChg chg="add mod">
          <ac:chgData name="佐野　圭亮" userId="ecef0b6a-532f-4969-be08-8c93cb00e098" providerId="ADAL" clId="{1FA632AA-9CB7-40E2-BB96-C2A9E3F9E18E}" dt="2026-02-14T07:33:55.919" v="6470" actId="20577"/>
          <ac:spMkLst>
            <pc:docMk/>
            <pc:sldMk cId="3576403376" sldId="377"/>
            <ac:spMk id="5" creationId="{B02008CA-27AF-F96D-3542-8CB8892CB5A4}"/>
          </ac:spMkLst>
        </pc:spChg>
        <pc:spChg chg="add mod">
          <ac:chgData name="佐野　圭亮" userId="ecef0b6a-532f-4969-be08-8c93cb00e098" providerId="ADAL" clId="{1FA632AA-9CB7-40E2-BB96-C2A9E3F9E18E}" dt="2026-02-14T07:40:50.274" v="6759" actId="1076"/>
          <ac:spMkLst>
            <pc:docMk/>
            <pc:sldMk cId="3576403376" sldId="377"/>
            <ac:spMk id="16" creationId="{E9C0D0FA-19AF-D1D7-910D-9CB1FD0BF47C}"/>
          </ac:spMkLst>
        </pc:spChg>
        <pc:spChg chg="add mod">
          <ac:chgData name="佐野　圭亮" userId="ecef0b6a-532f-4969-be08-8c93cb00e098" providerId="ADAL" clId="{1FA632AA-9CB7-40E2-BB96-C2A9E3F9E18E}" dt="2026-02-14T07:41:34.348" v="6761" actId="1076"/>
          <ac:spMkLst>
            <pc:docMk/>
            <pc:sldMk cId="3576403376" sldId="377"/>
            <ac:spMk id="17" creationId="{80F3D1A7-7247-28B3-3373-E41AE7944EE9}"/>
          </ac:spMkLst>
        </pc:spChg>
        <pc:spChg chg="add mod">
          <ac:chgData name="佐野　圭亮" userId="ecef0b6a-532f-4969-be08-8c93cb00e098" providerId="ADAL" clId="{1FA632AA-9CB7-40E2-BB96-C2A9E3F9E18E}" dt="2026-02-14T07:42:48.750" v="6860" actId="1076"/>
          <ac:spMkLst>
            <pc:docMk/>
            <pc:sldMk cId="3576403376" sldId="377"/>
            <ac:spMk id="20" creationId="{824DB020-769D-165F-7128-A76829A3316F}"/>
          </ac:spMkLst>
        </pc:spChg>
        <pc:picChg chg="add del mod">
          <ac:chgData name="佐野　圭亮" userId="ecef0b6a-532f-4969-be08-8c93cb00e098" providerId="ADAL" clId="{1FA632AA-9CB7-40E2-BB96-C2A9E3F9E18E}" dt="2026-02-14T07:35:13.462" v="6490" actId="478"/>
          <ac:picMkLst>
            <pc:docMk/>
            <pc:sldMk cId="3576403376" sldId="377"/>
            <ac:picMk id="6" creationId="{62C0D44C-ABFF-96F7-3897-E19A3CCD68A3}"/>
          </ac:picMkLst>
        </pc:picChg>
        <pc:picChg chg="add del mod">
          <ac:chgData name="佐野　圭亮" userId="ecef0b6a-532f-4969-be08-8c93cb00e098" providerId="ADAL" clId="{1FA632AA-9CB7-40E2-BB96-C2A9E3F9E18E}" dt="2026-02-14T07:35:52.491" v="6515" actId="478"/>
          <ac:picMkLst>
            <pc:docMk/>
            <pc:sldMk cId="3576403376" sldId="377"/>
            <ac:picMk id="7" creationId="{86A865AE-914E-D763-2679-736C4DB64EDB}"/>
          </ac:picMkLst>
        </pc:picChg>
        <pc:picChg chg="del mod ord">
          <ac:chgData name="佐野　圭亮" userId="ecef0b6a-532f-4969-be08-8c93cb00e098" providerId="ADAL" clId="{1FA632AA-9CB7-40E2-BB96-C2A9E3F9E18E}" dt="2026-02-14T07:35:32.943" v="6503" actId="478"/>
          <ac:picMkLst>
            <pc:docMk/>
            <pc:sldMk cId="3576403376" sldId="377"/>
            <ac:picMk id="9" creationId="{B8CFD700-3D91-B620-A332-1079EA6C49FA}"/>
          </ac:picMkLst>
        </pc:picChg>
        <pc:picChg chg="mod ord">
          <ac:chgData name="佐野　圭亮" userId="ecef0b6a-532f-4969-be08-8c93cb00e098" providerId="ADAL" clId="{1FA632AA-9CB7-40E2-BB96-C2A9E3F9E18E}" dt="2026-02-14T07:35:32.942" v="6502" actId="108"/>
          <ac:picMkLst>
            <pc:docMk/>
            <pc:sldMk cId="3576403376" sldId="377"/>
            <ac:picMk id="11" creationId="{6396127E-3B73-966F-D273-761BAE99A325}"/>
          </ac:picMkLst>
        </pc:picChg>
        <pc:picChg chg="mod ord">
          <ac:chgData name="佐野　圭亮" userId="ecef0b6a-532f-4969-be08-8c93cb00e098" providerId="ADAL" clId="{1FA632AA-9CB7-40E2-BB96-C2A9E3F9E18E}" dt="2026-02-14T07:35:52.490" v="6514" actId="108"/>
          <ac:picMkLst>
            <pc:docMk/>
            <pc:sldMk cId="3576403376" sldId="377"/>
            <ac:picMk id="13" creationId="{B3C19122-3EE4-5426-F207-0D0AFB602103}"/>
          </ac:picMkLst>
        </pc:picChg>
        <pc:picChg chg="mod">
          <ac:chgData name="佐野　圭亮" userId="ecef0b6a-532f-4969-be08-8c93cb00e098" providerId="ADAL" clId="{1FA632AA-9CB7-40E2-BB96-C2A9E3F9E18E}" dt="2026-02-14T07:40:46.499" v="6758" actId="14100"/>
          <ac:picMkLst>
            <pc:docMk/>
            <pc:sldMk cId="3576403376" sldId="377"/>
            <ac:picMk id="15" creationId="{DADD3F42-8337-2ECF-8BE9-D874B02F9452}"/>
          </ac:picMkLst>
        </pc:picChg>
        <pc:picChg chg="add mod">
          <ac:chgData name="佐野　圭亮" userId="ecef0b6a-532f-4969-be08-8c93cb00e098" providerId="ADAL" clId="{1FA632AA-9CB7-40E2-BB96-C2A9E3F9E18E}" dt="2026-02-14T07:41:52.170" v="6765" actId="1076"/>
          <ac:picMkLst>
            <pc:docMk/>
            <pc:sldMk cId="3576403376" sldId="377"/>
            <ac:picMk id="19" creationId="{990B59B8-AB18-794A-E5A6-326EFB034F6C}"/>
          </ac:picMkLst>
        </pc:picChg>
      </pc:sldChg>
      <pc:sldChg chg="addSp modSp add mod">
        <pc:chgData name="佐野　圭亮" userId="ecef0b6a-532f-4969-be08-8c93cb00e098" providerId="ADAL" clId="{1FA632AA-9CB7-40E2-BB96-C2A9E3F9E18E}" dt="2026-02-14T07:52:56.768" v="6912" actId="1076"/>
        <pc:sldMkLst>
          <pc:docMk/>
          <pc:sldMk cId="2734357380" sldId="378"/>
        </pc:sldMkLst>
        <pc:spChg chg="add mod">
          <ac:chgData name="佐野　圭亮" userId="ecef0b6a-532f-4969-be08-8c93cb00e098" providerId="ADAL" clId="{1FA632AA-9CB7-40E2-BB96-C2A9E3F9E18E}" dt="2026-02-14T07:45:19.768" v="6883" actId="20577"/>
          <ac:spMkLst>
            <pc:docMk/>
            <pc:sldMk cId="2734357380" sldId="378"/>
            <ac:spMk id="3" creationId="{98747FFD-AFCA-C8E3-C4FB-150F8C20F02E}"/>
          </ac:spMkLst>
        </pc:spChg>
        <pc:spChg chg="add mod">
          <ac:chgData name="佐野　圭亮" userId="ecef0b6a-532f-4969-be08-8c93cb00e098" providerId="ADAL" clId="{1FA632AA-9CB7-40E2-BB96-C2A9E3F9E18E}" dt="2026-02-14T07:49:21.913" v="6884"/>
          <ac:spMkLst>
            <pc:docMk/>
            <pc:sldMk cId="2734357380" sldId="378"/>
            <ac:spMk id="7" creationId="{05BC3766-55C0-A72A-9C42-81D15A2AE4EB}"/>
          </ac:spMkLst>
        </pc:spChg>
        <pc:spChg chg="add mod">
          <ac:chgData name="佐野　圭亮" userId="ecef0b6a-532f-4969-be08-8c93cb00e098" providerId="ADAL" clId="{1FA632AA-9CB7-40E2-BB96-C2A9E3F9E18E}" dt="2026-02-14T07:49:21.913" v="6884"/>
          <ac:spMkLst>
            <pc:docMk/>
            <pc:sldMk cId="2734357380" sldId="378"/>
            <ac:spMk id="8" creationId="{2C2D6EED-FEBD-5CCB-8C2D-FF98D4031537}"/>
          </ac:spMkLst>
        </pc:spChg>
        <pc:spChg chg="add mod">
          <ac:chgData name="佐野　圭亮" userId="ecef0b6a-532f-4969-be08-8c93cb00e098" providerId="ADAL" clId="{1FA632AA-9CB7-40E2-BB96-C2A9E3F9E18E}" dt="2026-02-14T07:52:36.779" v="6909" actId="2085"/>
          <ac:spMkLst>
            <pc:docMk/>
            <pc:sldMk cId="2734357380" sldId="378"/>
            <ac:spMk id="9" creationId="{E8BFDFDB-90E8-E54D-02DB-AE71553AA86D}"/>
          </ac:spMkLst>
        </pc:spChg>
        <pc:spChg chg="add mod">
          <ac:chgData name="佐野　圭亮" userId="ecef0b6a-532f-4969-be08-8c93cb00e098" providerId="ADAL" clId="{1FA632AA-9CB7-40E2-BB96-C2A9E3F9E18E}" dt="2026-02-14T07:49:21.913" v="6884"/>
          <ac:spMkLst>
            <pc:docMk/>
            <pc:sldMk cId="2734357380" sldId="378"/>
            <ac:spMk id="10" creationId="{C9B9A201-35BF-EDA1-DC92-692B5BA14AB8}"/>
          </ac:spMkLst>
        </pc:spChg>
        <pc:picChg chg="add mod">
          <ac:chgData name="佐野　圭亮" userId="ecef0b6a-532f-4969-be08-8c93cb00e098" providerId="ADAL" clId="{1FA632AA-9CB7-40E2-BB96-C2A9E3F9E18E}" dt="2026-02-14T07:49:21.913" v="6884"/>
          <ac:picMkLst>
            <pc:docMk/>
            <pc:sldMk cId="2734357380" sldId="378"/>
            <ac:picMk id="4" creationId="{C9692CC0-0382-F348-9D2C-13EF5F4ACCE9}"/>
          </ac:picMkLst>
        </pc:picChg>
        <pc:picChg chg="add mod modCrop">
          <ac:chgData name="佐野　圭亮" userId="ecef0b6a-532f-4969-be08-8c93cb00e098" providerId="ADAL" clId="{1FA632AA-9CB7-40E2-BB96-C2A9E3F9E18E}" dt="2026-02-14T07:52:56.768" v="6912" actId="1076"/>
          <ac:picMkLst>
            <pc:docMk/>
            <pc:sldMk cId="2734357380" sldId="378"/>
            <ac:picMk id="12" creationId="{0727E43D-9814-1444-CD01-2B3C0333BC11}"/>
          </ac:picMkLst>
        </pc:picChg>
        <pc:cxnChg chg="add mod">
          <ac:chgData name="佐野　圭亮" userId="ecef0b6a-532f-4969-be08-8c93cb00e098" providerId="ADAL" clId="{1FA632AA-9CB7-40E2-BB96-C2A9E3F9E18E}" dt="2026-02-14T07:49:21.913" v="6884"/>
          <ac:cxnSpMkLst>
            <pc:docMk/>
            <pc:sldMk cId="2734357380" sldId="378"/>
            <ac:cxnSpMk id="5" creationId="{C100BA6A-048B-6DD9-8FE6-A43782C9F347}"/>
          </ac:cxnSpMkLst>
        </pc:cxnChg>
        <pc:cxnChg chg="add mod">
          <ac:chgData name="佐野　圭亮" userId="ecef0b6a-532f-4969-be08-8c93cb00e098" providerId="ADAL" clId="{1FA632AA-9CB7-40E2-BB96-C2A9E3F9E18E}" dt="2026-02-14T07:49:21.913" v="6884"/>
          <ac:cxnSpMkLst>
            <pc:docMk/>
            <pc:sldMk cId="2734357380" sldId="378"/>
            <ac:cxnSpMk id="6" creationId="{31DCA922-A3DB-68FA-56FB-B9DAC7DC1DE0}"/>
          </ac:cxnSpMkLst>
        </pc:cxnChg>
      </pc:sldChg>
      <pc:sldChg chg="addSp modSp add mod">
        <pc:chgData name="佐野　圭亮" userId="ecef0b6a-532f-4969-be08-8c93cb00e098" providerId="ADAL" clId="{1FA632AA-9CB7-40E2-BB96-C2A9E3F9E18E}" dt="2026-02-14T07:54:22.966" v="7034" actId="20577"/>
        <pc:sldMkLst>
          <pc:docMk/>
          <pc:sldMk cId="3020462937" sldId="379"/>
        </pc:sldMkLst>
        <pc:spChg chg="add mod">
          <ac:chgData name="佐野　圭亮" userId="ecef0b6a-532f-4969-be08-8c93cb00e098" providerId="ADAL" clId="{1FA632AA-9CB7-40E2-BB96-C2A9E3F9E18E}" dt="2026-02-14T07:52:23.777" v="6906" actId="20577"/>
          <ac:spMkLst>
            <pc:docMk/>
            <pc:sldMk cId="3020462937" sldId="379"/>
            <ac:spMk id="3" creationId="{ED607173-5FC9-CF6B-ADAB-E853AF3ABD0A}"/>
          </ac:spMkLst>
        </pc:spChg>
        <pc:spChg chg="add mod">
          <ac:chgData name="佐野　圭亮" userId="ecef0b6a-532f-4969-be08-8c93cb00e098" providerId="ADAL" clId="{1FA632AA-9CB7-40E2-BB96-C2A9E3F9E18E}" dt="2026-02-14T07:54:22.966" v="7034" actId="20577"/>
          <ac:spMkLst>
            <pc:docMk/>
            <pc:sldMk cId="3020462937" sldId="379"/>
            <ac:spMk id="6" creationId="{7380FFCB-37C5-FE85-C82D-97A618388B66}"/>
          </ac:spMkLst>
        </pc:spChg>
        <pc:picChg chg="add mod">
          <ac:chgData name="佐野　圭亮" userId="ecef0b6a-532f-4969-be08-8c93cb00e098" providerId="ADAL" clId="{1FA632AA-9CB7-40E2-BB96-C2A9E3F9E18E}" dt="2026-02-14T07:53:34.941" v="6916" actId="1076"/>
          <ac:picMkLst>
            <pc:docMk/>
            <pc:sldMk cId="3020462937" sldId="379"/>
            <ac:picMk id="5" creationId="{1C148A49-DEBF-A663-5723-B583A1BBB4ED}"/>
          </ac:picMkLst>
        </pc:picChg>
      </pc:sldChg>
      <pc:sldChg chg="addSp modSp add mod">
        <pc:chgData name="佐野　圭亮" userId="ecef0b6a-532f-4969-be08-8c93cb00e098" providerId="ADAL" clId="{1FA632AA-9CB7-40E2-BB96-C2A9E3F9E18E}" dt="2026-02-14T07:56:55.747" v="7139" actId="1076"/>
        <pc:sldMkLst>
          <pc:docMk/>
          <pc:sldMk cId="4213000550" sldId="380"/>
        </pc:sldMkLst>
        <pc:spChg chg="add mod">
          <ac:chgData name="佐野　圭亮" userId="ecef0b6a-532f-4969-be08-8c93cb00e098" providerId="ADAL" clId="{1FA632AA-9CB7-40E2-BB96-C2A9E3F9E18E}" dt="2026-02-14T07:55:27.861" v="7060" actId="20577"/>
          <ac:spMkLst>
            <pc:docMk/>
            <pc:sldMk cId="4213000550" sldId="380"/>
            <ac:spMk id="3" creationId="{C05FFAE7-99EB-90B7-DBD3-B29A51D3D478}"/>
          </ac:spMkLst>
        </pc:spChg>
        <pc:spChg chg="add mod">
          <ac:chgData name="佐野　圭亮" userId="ecef0b6a-532f-4969-be08-8c93cb00e098" providerId="ADAL" clId="{1FA632AA-9CB7-40E2-BB96-C2A9E3F9E18E}" dt="2026-02-14T07:56:55.747" v="7139" actId="1076"/>
          <ac:spMkLst>
            <pc:docMk/>
            <pc:sldMk cId="4213000550" sldId="380"/>
            <ac:spMk id="6" creationId="{A317BC6E-ABE9-3264-A3C5-7F21686F77F4}"/>
          </ac:spMkLst>
        </pc:spChg>
        <pc:spChg chg="add mod">
          <ac:chgData name="佐野　圭亮" userId="ecef0b6a-532f-4969-be08-8c93cb00e098" providerId="ADAL" clId="{1FA632AA-9CB7-40E2-BB96-C2A9E3F9E18E}" dt="2026-02-14T07:56:52.468" v="7138" actId="1076"/>
          <ac:spMkLst>
            <pc:docMk/>
            <pc:sldMk cId="4213000550" sldId="380"/>
            <ac:spMk id="8" creationId="{451E0B4E-65D2-0BC2-510A-1CC1DC234CCB}"/>
          </ac:spMkLst>
        </pc:spChg>
        <pc:picChg chg="add mod">
          <ac:chgData name="佐野　圭亮" userId="ecef0b6a-532f-4969-be08-8c93cb00e098" providerId="ADAL" clId="{1FA632AA-9CB7-40E2-BB96-C2A9E3F9E18E}" dt="2026-02-14T07:55:51.841" v="7064" actId="1076"/>
          <ac:picMkLst>
            <pc:docMk/>
            <pc:sldMk cId="4213000550" sldId="380"/>
            <ac:picMk id="5" creationId="{A1D9DFCD-1F1F-7474-B5E3-FCFC5E55DBF3}"/>
          </ac:picMkLst>
        </pc:picChg>
      </pc:sldChg>
      <pc:sldChg chg="addSp modSp add mod">
        <pc:chgData name="佐野　圭亮" userId="ecef0b6a-532f-4969-be08-8c93cb00e098" providerId="ADAL" clId="{1FA632AA-9CB7-40E2-BB96-C2A9E3F9E18E}" dt="2026-02-14T08:08:11.614" v="7714" actId="1076"/>
        <pc:sldMkLst>
          <pc:docMk/>
          <pc:sldMk cId="2324342454" sldId="381"/>
        </pc:sldMkLst>
        <pc:spChg chg="add mod">
          <ac:chgData name="佐野　圭亮" userId="ecef0b6a-532f-4969-be08-8c93cb00e098" providerId="ADAL" clId="{1FA632AA-9CB7-40E2-BB96-C2A9E3F9E18E}" dt="2026-02-14T08:04:23.584" v="7354" actId="20577"/>
          <ac:spMkLst>
            <pc:docMk/>
            <pc:sldMk cId="2324342454" sldId="381"/>
            <ac:spMk id="3" creationId="{DADB48E9-3CC0-4E58-9245-C107A11578EF}"/>
          </ac:spMkLst>
        </pc:spChg>
        <pc:spChg chg="add mod">
          <ac:chgData name="佐野　圭亮" userId="ecef0b6a-532f-4969-be08-8c93cb00e098" providerId="ADAL" clId="{1FA632AA-9CB7-40E2-BB96-C2A9E3F9E18E}" dt="2026-02-14T08:06:33.679" v="7540" actId="1076"/>
          <ac:spMkLst>
            <pc:docMk/>
            <pc:sldMk cId="2324342454" sldId="381"/>
            <ac:spMk id="6" creationId="{CB70C25B-B12F-09F6-1377-A5F344289751}"/>
          </ac:spMkLst>
        </pc:spChg>
        <pc:spChg chg="add mod">
          <ac:chgData name="佐野　圭亮" userId="ecef0b6a-532f-4969-be08-8c93cb00e098" providerId="ADAL" clId="{1FA632AA-9CB7-40E2-BB96-C2A9E3F9E18E}" dt="2026-02-14T08:08:11.614" v="7714" actId="1076"/>
          <ac:spMkLst>
            <pc:docMk/>
            <pc:sldMk cId="2324342454" sldId="381"/>
            <ac:spMk id="7" creationId="{6FFC4FC8-CDD7-CE82-0B36-BA5C956A5999}"/>
          </ac:spMkLst>
        </pc:spChg>
        <pc:picChg chg="add mod">
          <ac:chgData name="佐野　圭亮" userId="ecef0b6a-532f-4969-be08-8c93cb00e098" providerId="ADAL" clId="{1FA632AA-9CB7-40E2-BB96-C2A9E3F9E18E}" dt="2026-02-14T08:06:31.176" v="7539" actId="1076"/>
          <ac:picMkLst>
            <pc:docMk/>
            <pc:sldMk cId="2324342454" sldId="381"/>
            <ac:picMk id="5" creationId="{41D6E98A-0AA3-8834-B588-C3493CF995AC}"/>
          </ac:picMkLst>
        </pc:picChg>
      </pc:sldChg>
      <pc:sldChg chg="addSp modSp add mod">
        <pc:chgData name="佐野　圭亮" userId="ecef0b6a-532f-4969-be08-8c93cb00e098" providerId="ADAL" clId="{1FA632AA-9CB7-40E2-BB96-C2A9E3F9E18E}" dt="2026-02-14T08:02:29.431" v="7329" actId="1076"/>
        <pc:sldMkLst>
          <pc:docMk/>
          <pc:sldMk cId="3084034052" sldId="382"/>
        </pc:sldMkLst>
        <pc:spChg chg="add mod">
          <ac:chgData name="佐野　圭亮" userId="ecef0b6a-532f-4969-be08-8c93cb00e098" providerId="ADAL" clId="{1FA632AA-9CB7-40E2-BB96-C2A9E3F9E18E}" dt="2026-02-14T07:57:29.876" v="7163" actId="20577"/>
          <ac:spMkLst>
            <pc:docMk/>
            <pc:sldMk cId="3084034052" sldId="382"/>
            <ac:spMk id="3" creationId="{5072CCDD-F7BF-3702-D4BE-EBD01B621049}"/>
          </ac:spMkLst>
        </pc:spChg>
        <pc:spChg chg="add mod">
          <ac:chgData name="佐野　圭亮" userId="ecef0b6a-532f-4969-be08-8c93cb00e098" providerId="ADAL" clId="{1FA632AA-9CB7-40E2-BB96-C2A9E3F9E18E}" dt="2026-02-14T07:59:24.969" v="7197" actId="20577"/>
          <ac:spMkLst>
            <pc:docMk/>
            <pc:sldMk cId="3084034052" sldId="382"/>
            <ac:spMk id="6" creationId="{24C24737-78BD-1CAC-5AE5-A1891D49BF2D}"/>
          </ac:spMkLst>
        </pc:spChg>
        <pc:spChg chg="add mod">
          <ac:chgData name="佐野　圭亮" userId="ecef0b6a-532f-4969-be08-8c93cb00e098" providerId="ADAL" clId="{1FA632AA-9CB7-40E2-BB96-C2A9E3F9E18E}" dt="2026-02-14T08:01:46.002" v="7304" actId="1076"/>
          <ac:spMkLst>
            <pc:docMk/>
            <pc:sldMk cId="3084034052" sldId="382"/>
            <ac:spMk id="7" creationId="{4289D9B8-161A-C730-38A6-645D143C695E}"/>
          </ac:spMkLst>
        </pc:spChg>
        <pc:spChg chg="add mod">
          <ac:chgData name="佐野　圭亮" userId="ecef0b6a-532f-4969-be08-8c93cb00e098" providerId="ADAL" clId="{1FA632AA-9CB7-40E2-BB96-C2A9E3F9E18E}" dt="2026-02-14T08:01:46.002" v="7304" actId="1076"/>
          <ac:spMkLst>
            <pc:docMk/>
            <pc:sldMk cId="3084034052" sldId="382"/>
            <ac:spMk id="8" creationId="{2939B516-5EA1-79E9-5F03-8AF1362515E3}"/>
          </ac:spMkLst>
        </pc:spChg>
        <pc:spChg chg="add mod">
          <ac:chgData name="佐野　圭亮" userId="ecef0b6a-532f-4969-be08-8c93cb00e098" providerId="ADAL" clId="{1FA632AA-9CB7-40E2-BB96-C2A9E3F9E18E}" dt="2026-02-14T08:02:29.431" v="7329" actId="1076"/>
          <ac:spMkLst>
            <pc:docMk/>
            <pc:sldMk cId="3084034052" sldId="382"/>
            <ac:spMk id="12" creationId="{CA93E24C-4A53-C708-8DD0-452EDD2E66A0}"/>
          </ac:spMkLst>
        </pc:spChg>
        <pc:spChg chg="add mod">
          <ac:chgData name="佐野　圭亮" userId="ecef0b6a-532f-4969-be08-8c93cb00e098" providerId="ADAL" clId="{1FA632AA-9CB7-40E2-BB96-C2A9E3F9E18E}" dt="2026-02-14T08:02:26.869" v="7328" actId="1076"/>
          <ac:spMkLst>
            <pc:docMk/>
            <pc:sldMk cId="3084034052" sldId="382"/>
            <ac:spMk id="13" creationId="{6BCA8490-4510-AC35-D786-E9D1307A423E}"/>
          </ac:spMkLst>
        </pc:spChg>
        <pc:picChg chg="add mod">
          <ac:chgData name="佐野　圭亮" userId="ecef0b6a-532f-4969-be08-8c93cb00e098" providerId="ADAL" clId="{1FA632AA-9CB7-40E2-BB96-C2A9E3F9E18E}" dt="2026-02-14T08:01:41.598" v="7303" actId="14100"/>
          <ac:picMkLst>
            <pc:docMk/>
            <pc:sldMk cId="3084034052" sldId="382"/>
            <ac:picMk id="5" creationId="{60E87923-127D-33FD-D3C8-75B81098D63E}"/>
          </ac:picMkLst>
        </pc:picChg>
        <pc:picChg chg="add mod">
          <ac:chgData name="佐野　圭亮" userId="ecef0b6a-532f-4969-be08-8c93cb00e098" providerId="ADAL" clId="{1FA632AA-9CB7-40E2-BB96-C2A9E3F9E18E}" dt="2026-02-14T08:01:48.883" v="7305" actId="1076"/>
          <ac:picMkLst>
            <pc:docMk/>
            <pc:sldMk cId="3084034052" sldId="382"/>
            <ac:picMk id="10" creationId="{C0E7337E-B175-C392-2FDC-7738188B48F4}"/>
          </ac:picMkLst>
        </pc:picChg>
      </pc:sldChg>
      <pc:sldChg chg="addSp delSp modSp add mod">
        <pc:chgData name="佐野　圭亮" userId="ecef0b6a-532f-4969-be08-8c93cb00e098" providerId="ADAL" clId="{1FA632AA-9CB7-40E2-BB96-C2A9E3F9E18E}" dt="2026-02-15T06:00:31.877" v="10946" actId="1076"/>
        <pc:sldMkLst>
          <pc:docMk/>
          <pc:sldMk cId="2619839370" sldId="383"/>
        </pc:sldMkLst>
        <pc:spChg chg="add del mod">
          <ac:chgData name="佐野　圭亮" userId="ecef0b6a-532f-4969-be08-8c93cb00e098" providerId="ADAL" clId="{1FA632AA-9CB7-40E2-BB96-C2A9E3F9E18E}" dt="2026-02-15T04:00:57.241" v="8088" actId="478"/>
          <ac:spMkLst>
            <pc:docMk/>
            <pc:sldMk cId="2619839370" sldId="383"/>
            <ac:spMk id="3" creationId="{F21B47BC-6391-245A-C653-90AE89F1A410}"/>
          </ac:spMkLst>
        </pc:spChg>
        <pc:spChg chg="add mod">
          <ac:chgData name="佐野　圭亮" userId="ecef0b6a-532f-4969-be08-8c93cb00e098" providerId="ADAL" clId="{1FA632AA-9CB7-40E2-BB96-C2A9E3F9E18E}" dt="2026-02-15T05:59:47.086" v="10848" actId="20577"/>
          <ac:spMkLst>
            <pc:docMk/>
            <pc:sldMk cId="2619839370" sldId="383"/>
            <ac:spMk id="4" creationId="{680D9840-9AF9-29F5-F7E7-117256324AEF}"/>
          </ac:spMkLst>
        </pc:spChg>
        <pc:spChg chg="add mod">
          <ac:chgData name="佐野　圭亮" userId="ecef0b6a-532f-4969-be08-8c93cb00e098" providerId="ADAL" clId="{1FA632AA-9CB7-40E2-BB96-C2A9E3F9E18E}" dt="2026-02-15T04:11:29.197" v="8898" actId="1076"/>
          <ac:spMkLst>
            <pc:docMk/>
            <pc:sldMk cId="2619839370" sldId="383"/>
            <ac:spMk id="5" creationId="{70366E9B-6B4C-348D-2EE2-D012A3A99483}"/>
          </ac:spMkLst>
        </pc:spChg>
        <pc:spChg chg="add mod">
          <ac:chgData name="佐野　圭亮" userId="ecef0b6a-532f-4969-be08-8c93cb00e098" providerId="ADAL" clId="{1FA632AA-9CB7-40E2-BB96-C2A9E3F9E18E}" dt="2026-02-15T04:11:29.197" v="8898" actId="1076"/>
          <ac:spMkLst>
            <pc:docMk/>
            <pc:sldMk cId="2619839370" sldId="383"/>
            <ac:spMk id="7" creationId="{831A6153-893A-77D1-12FD-5F2A09C190E4}"/>
          </ac:spMkLst>
        </pc:spChg>
        <pc:spChg chg="add mod">
          <ac:chgData name="佐野　圭亮" userId="ecef0b6a-532f-4969-be08-8c93cb00e098" providerId="ADAL" clId="{1FA632AA-9CB7-40E2-BB96-C2A9E3F9E18E}" dt="2026-02-15T04:11:29.197" v="8898" actId="1076"/>
          <ac:spMkLst>
            <pc:docMk/>
            <pc:sldMk cId="2619839370" sldId="383"/>
            <ac:spMk id="8" creationId="{933B3055-EA25-C26B-EB80-A998FCE853BF}"/>
          </ac:spMkLst>
        </pc:spChg>
        <pc:spChg chg="add mod">
          <ac:chgData name="佐野　圭亮" userId="ecef0b6a-532f-4969-be08-8c93cb00e098" providerId="ADAL" clId="{1FA632AA-9CB7-40E2-BB96-C2A9E3F9E18E}" dt="2026-02-15T04:11:29.197" v="8898" actId="1076"/>
          <ac:spMkLst>
            <pc:docMk/>
            <pc:sldMk cId="2619839370" sldId="383"/>
            <ac:spMk id="9" creationId="{DDC3A310-EBA0-F495-DEEA-40F01EBB9808}"/>
          </ac:spMkLst>
        </pc:spChg>
        <pc:spChg chg="add mod">
          <ac:chgData name="佐野　圭亮" userId="ecef0b6a-532f-4969-be08-8c93cb00e098" providerId="ADAL" clId="{1FA632AA-9CB7-40E2-BB96-C2A9E3F9E18E}" dt="2026-02-15T04:11:29.197" v="8898" actId="1076"/>
          <ac:spMkLst>
            <pc:docMk/>
            <pc:sldMk cId="2619839370" sldId="383"/>
            <ac:spMk id="10" creationId="{1D8A0AF7-06A4-7E8F-0D1E-0600ABEB5E5B}"/>
          </ac:spMkLst>
        </pc:spChg>
        <pc:spChg chg="add mod">
          <ac:chgData name="佐野　圭亮" userId="ecef0b6a-532f-4969-be08-8c93cb00e098" providerId="ADAL" clId="{1FA632AA-9CB7-40E2-BB96-C2A9E3F9E18E}" dt="2026-02-15T04:11:29.197" v="8898" actId="1076"/>
          <ac:spMkLst>
            <pc:docMk/>
            <pc:sldMk cId="2619839370" sldId="383"/>
            <ac:spMk id="11" creationId="{9DD14F21-0418-5B01-A0C0-43467A37AB30}"/>
          </ac:spMkLst>
        </pc:spChg>
        <pc:spChg chg="add del mod">
          <ac:chgData name="佐野　圭亮" userId="ecef0b6a-532f-4969-be08-8c93cb00e098" providerId="ADAL" clId="{1FA632AA-9CB7-40E2-BB96-C2A9E3F9E18E}" dt="2026-02-15T04:12:31.351" v="8911" actId="478"/>
          <ac:spMkLst>
            <pc:docMk/>
            <pc:sldMk cId="2619839370" sldId="383"/>
            <ac:spMk id="12" creationId="{69A59F8D-DB47-24BA-AFE7-8381CA21DDCD}"/>
          </ac:spMkLst>
        </pc:spChg>
        <pc:spChg chg="add mod">
          <ac:chgData name="佐野　圭亮" userId="ecef0b6a-532f-4969-be08-8c93cb00e098" providerId="ADAL" clId="{1FA632AA-9CB7-40E2-BB96-C2A9E3F9E18E}" dt="2026-02-15T04:11:41.338" v="8900" actId="1076"/>
          <ac:spMkLst>
            <pc:docMk/>
            <pc:sldMk cId="2619839370" sldId="383"/>
            <ac:spMk id="13" creationId="{5363E3FB-8AFB-D2FC-95F7-A04A1F584943}"/>
          </ac:spMkLst>
        </pc:spChg>
        <pc:spChg chg="add mod">
          <ac:chgData name="佐野　圭亮" userId="ecef0b6a-532f-4969-be08-8c93cb00e098" providerId="ADAL" clId="{1FA632AA-9CB7-40E2-BB96-C2A9E3F9E18E}" dt="2026-02-15T04:11:46.689" v="8902" actId="1076"/>
          <ac:spMkLst>
            <pc:docMk/>
            <pc:sldMk cId="2619839370" sldId="383"/>
            <ac:spMk id="14" creationId="{A977B780-8BB6-39C9-15FD-5B6D4E1C7012}"/>
          </ac:spMkLst>
        </pc:spChg>
        <pc:spChg chg="add mod">
          <ac:chgData name="佐野　圭亮" userId="ecef0b6a-532f-4969-be08-8c93cb00e098" providerId="ADAL" clId="{1FA632AA-9CB7-40E2-BB96-C2A9E3F9E18E}" dt="2026-02-15T04:11:50.781" v="8904" actId="1076"/>
          <ac:spMkLst>
            <pc:docMk/>
            <pc:sldMk cId="2619839370" sldId="383"/>
            <ac:spMk id="15" creationId="{56309ACE-296C-B69F-704D-E4AE2E1CAF83}"/>
          </ac:spMkLst>
        </pc:spChg>
        <pc:spChg chg="add mod">
          <ac:chgData name="佐野　圭亮" userId="ecef0b6a-532f-4969-be08-8c93cb00e098" providerId="ADAL" clId="{1FA632AA-9CB7-40E2-BB96-C2A9E3F9E18E}" dt="2026-02-15T04:11:54.486" v="8906" actId="1076"/>
          <ac:spMkLst>
            <pc:docMk/>
            <pc:sldMk cId="2619839370" sldId="383"/>
            <ac:spMk id="16" creationId="{BBCF5B5A-C1E0-85C9-E141-9F0C43E2C4E4}"/>
          </ac:spMkLst>
        </pc:spChg>
        <pc:spChg chg="add mod">
          <ac:chgData name="佐野　圭亮" userId="ecef0b6a-532f-4969-be08-8c93cb00e098" providerId="ADAL" clId="{1FA632AA-9CB7-40E2-BB96-C2A9E3F9E18E}" dt="2026-02-15T04:11:57.806" v="8908" actId="1076"/>
          <ac:spMkLst>
            <pc:docMk/>
            <pc:sldMk cId="2619839370" sldId="383"/>
            <ac:spMk id="17" creationId="{F6CAAD72-CD28-EC52-1906-D17F16D21B96}"/>
          </ac:spMkLst>
        </pc:spChg>
        <pc:spChg chg="add mod">
          <ac:chgData name="佐野　圭亮" userId="ecef0b6a-532f-4969-be08-8c93cb00e098" providerId="ADAL" clId="{1FA632AA-9CB7-40E2-BB96-C2A9E3F9E18E}" dt="2026-02-15T04:12:02.773" v="8910" actId="1076"/>
          <ac:spMkLst>
            <pc:docMk/>
            <pc:sldMk cId="2619839370" sldId="383"/>
            <ac:spMk id="18" creationId="{C8B4FB5D-F3DE-38BA-5C48-9DB9E351844C}"/>
          </ac:spMkLst>
        </pc:spChg>
        <pc:spChg chg="add del mod">
          <ac:chgData name="佐野　圭亮" userId="ecef0b6a-532f-4969-be08-8c93cb00e098" providerId="ADAL" clId="{1FA632AA-9CB7-40E2-BB96-C2A9E3F9E18E}" dt="2026-02-15T04:12:49.169" v="8914"/>
          <ac:spMkLst>
            <pc:docMk/>
            <pc:sldMk cId="2619839370" sldId="383"/>
            <ac:spMk id="19" creationId="{CDAEE5ED-A318-AAC0-8C32-B65249A82307}"/>
          </ac:spMkLst>
        </pc:spChg>
        <pc:spChg chg="add mod">
          <ac:chgData name="佐野　圭亮" userId="ecef0b6a-532f-4969-be08-8c93cb00e098" providerId="ADAL" clId="{1FA632AA-9CB7-40E2-BB96-C2A9E3F9E18E}" dt="2026-02-15T04:13:29.066" v="9002" actId="1076"/>
          <ac:spMkLst>
            <pc:docMk/>
            <pc:sldMk cId="2619839370" sldId="383"/>
            <ac:spMk id="20" creationId="{E8BF8D41-BF08-5397-BF3F-27A91B7FD060}"/>
          </ac:spMkLst>
        </pc:spChg>
        <pc:spChg chg="add mod">
          <ac:chgData name="佐野　圭亮" userId="ecef0b6a-532f-4969-be08-8c93cb00e098" providerId="ADAL" clId="{1FA632AA-9CB7-40E2-BB96-C2A9E3F9E18E}" dt="2026-02-15T04:14:58.036" v="9134" actId="1076"/>
          <ac:spMkLst>
            <pc:docMk/>
            <pc:sldMk cId="2619839370" sldId="383"/>
            <ac:spMk id="21" creationId="{DE38E3A5-BA77-74D8-9AC7-DBED75C97301}"/>
          </ac:spMkLst>
        </pc:spChg>
        <pc:spChg chg="add mod">
          <ac:chgData name="佐野　圭亮" userId="ecef0b6a-532f-4969-be08-8c93cb00e098" providerId="ADAL" clId="{1FA632AA-9CB7-40E2-BB96-C2A9E3F9E18E}" dt="2026-02-15T04:16:03.860" v="9199" actId="1076"/>
          <ac:spMkLst>
            <pc:docMk/>
            <pc:sldMk cId="2619839370" sldId="383"/>
            <ac:spMk id="22" creationId="{BA9A2AB2-5608-6F9F-8EAF-CA7399F75208}"/>
          </ac:spMkLst>
        </pc:spChg>
        <pc:spChg chg="add mod">
          <ac:chgData name="佐野　圭亮" userId="ecef0b6a-532f-4969-be08-8c93cb00e098" providerId="ADAL" clId="{1FA632AA-9CB7-40E2-BB96-C2A9E3F9E18E}" dt="2026-02-15T04:57:29.889" v="9911" actId="1076"/>
          <ac:spMkLst>
            <pc:docMk/>
            <pc:sldMk cId="2619839370" sldId="383"/>
            <ac:spMk id="23" creationId="{516A2656-5BB0-99BC-D13F-89EE412110F8}"/>
          </ac:spMkLst>
        </pc:spChg>
        <pc:spChg chg="add mod">
          <ac:chgData name="佐野　圭亮" userId="ecef0b6a-532f-4969-be08-8c93cb00e098" providerId="ADAL" clId="{1FA632AA-9CB7-40E2-BB96-C2A9E3F9E18E}" dt="2026-02-15T06:00:31.877" v="10946" actId="1076"/>
          <ac:spMkLst>
            <pc:docMk/>
            <pc:sldMk cId="2619839370" sldId="383"/>
            <ac:spMk id="24" creationId="{248C374F-E1ED-6673-634B-9E5C7B74CADC}"/>
          </ac:spMkLst>
        </pc:spChg>
        <pc:picChg chg="add mod">
          <ac:chgData name="佐野　圭亮" userId="ecef0b6a-532f-4969-be08-8c93cb00e098" providerId="ADAL" clId="{1FA632AA-9CB7-40E2-BB96-C2A9E3F9E18E}" dt="2026-02-15T04:11:29.197" v="8898" actId="1076"/>
          <ac:picMkLst>
            <pc:docMk/>
            <pc:sldMk cId="2619839370" sldId="383"/>
            <ac:picMk id="6" creationId="{C2606591-0C2C-6D7E-EFC1-584949F7685C}"/>
          </ac:picMkLst>
        </pc:picChg>
      </pc:sldChg>
      <pc:sldChg chg="addSp delSp modSp add mod">
        <pc:chgData name="佐野　圭亮" userId="ecef0b6a-532f-4969-be08-8c93cb00e098" providerId="ADAL" clId="{1FA632AA-9CB7-40E2-BB96-C2A9E3F9E18E}" dt="2026-02-15T04:59:41.503" v="9930" actId="20577"/>
        <pc:sldMkLst>
          <pc:docMk/>
          <pc:sldMk cId="518032063" sldId="384"/>
        </pc:sldMkLst>
        <pc:spChg chg="add mod">
          <ac:chgData name="佐野　圭亮" userId="ecef0b6a-532f-4969-be08-8c93cb00e098" providerId="ADAL" clId="{1FA632AA-9CB7-40E2-BB96-C2A9E3F9E18E}" dt="2026-02-15T04:59:27.287" v="9926" actId="14100"/>
          <ac:spMkLst>
            <pc:docMk/>
            <pc:sldMk cId="518032063" sldId="384"/>
            <ac:spMk id="3" creationId="{58DA47A0-38E0-C57B-D7EF-5E0A16681C29}"/>
          </ac:spMkLst>
        </pc:spChg>
        <pc:spChg chg="mod">
          <ac:chgData name="佐野　圭亮" userId="ecef0b6a-532f-4969-be08-8c93cb00e098" providerId="ADAL" clId="{1FA632AA-9CB7-40E2-BB96-C2A9E3F9E18E}" dt="2026-02-14T08:35:24.697" v="7778" actId="14100"/>
          <ac:spMkLst>
            <pc:docMk/>
            <pc:sldMk cId="518032063" sldId="384"/>
            <ac:spMk id="4" creationId="{8D274280-6F65-C527-09AB-4ED12A21458D}"/>
          </ac:spMkLst>
        </pc:spChg>
        <pc:spChg chg="mod">
          <ac:chgData name="佐野　圭亮" userId="ecef0b6a-532f-4969-be08-8c93cb00e098" providerId="ADAL" clId="{1FA632AA-9CB7-40E2-BB96-C2A9E3F9E18E}" dt="2026-02-15T04:59:14.886" v="9923" actId="14100"/>
          <ac:spMkLst>
            <pc:docMk/>
            <pc:sldMk cId="518032063" sldId="384"/>
            <ac:spMk id="5" creationId="{15C5D5CF-9B57-3D96-3C4E-E5ACB676B12A}"/>
          </ac:spMkLst>
        </pc:spChg>
        <pc:spChg chg="mod">
          <ac:chgData name="佐野　圭亮" userId="ecef0b6a-532f-4969-be08-8c93cb00e098" providerId="ADAL" clId="{1FA632AA-9CB7-40E2-BB96-C2A9E3F9E18E}" dt="2026-02-15T04:59:41.503" v="9930" actId="20577"/>
          <ac:spMkLst>
            <pc:docMk/>
            <pc:sldMk cId="518032063" sldId="384"/>
            <ac:spMk id="6" creationId="{8B18F0FA-9339-DA3F-D0FB-BE2A7A275D82}"/>
          </ac:spMkLst>
        </pc:spChg>
        <pc:spChg chg="mod">
          <ac:chgData name="佐野　圭亮" userId="ecef0b6a-532f-4969-be08-8c93cb00e098" providerId="ADAL" clId="{1FA632AA-9CB7-40E2-BB96-C2A9E3F9E18E}" dt="2026-02-15T04:58:27.166" v="9913" actId="1076"/>
          <ac:spMkLst>
            <pc:docMk/>
            <pc:sldMk cId="518032063" sldId="384"/>
            <ac:spMk id="7" creationId="{45E77BC9-9265-BD81-B169-023540CC4C20}"/>
          </ac:spMkLst>
        </pc:spChg>
        <pc:spChg chg="add mod">
          <ac:chgData name="佐野　圭亮" userId="ecef0b6a-532f-4969-be08-8c93cb00e098" providerId="ADAL" clId="{1FA632AA-9CB7-40E2-BB96-C2A9E3F9E18E}" dt="2026-02-15T04:58:27.166" v="9913" actId="1076"/>
          <ac:spMkLst>
            <pc:docMk/>
            <pc:sldMk cId="518032063" sldId="384"/>
            <ac:spMk id="8" creationId="{31F02CC0-F713-9A16-ABBE-C1700E1709C2}"/>
          </ac:spMkLst>
        </pc:spChg>
        <pc:spChg chg="del mod">
          <ac:chgData name="佐野　圭亮" userId="ecef0b6a-532f-4969-be08-8c93cb00e098" providerId="ADAL" clId="{1FA632AA-9CB7-40E2-BB96-C2A9E3F9E18E}" dt="2026-02-14T08:39:26.323" v="7953" actId="478"/>
          <ac:spMkLst>
            <pc:docMk/>
            <pc:sldMk cId="518032063" sldId="384"/>
            <ac:spMk id="12" creationId="{06F98762-C9C0-45DE-BA4D-C8B52C5CE5EE}"/>
          </ac:spMkLst>
        </pc:spChg>
        <pc:spChg chg="del">
          <ac:chgData name="佐野　圭亮" userId="ecef0b6a-532f-4969-be08-8c93cb00e098" providerId="ADAL" clId="{1FA632AA-9CB7-40E2-BB96-C2A9E3F9E18E}" dt="2026-02-14T08:36:12.401" v="7779" actId="478"/>
          <ac:spMkLst>
            <pc:docMk/>
            <pc:sldMk cId="518032063" sldId="384"/>
            <ac:spMk id="13" creationId="{DA40222D-486C-ACEA-6ED8-35AAFC7DB4CE}"/>
          </ac:spMkLst>
        </pc:spChg>
        <pc:spChg chg="del">
          <ac:chgData name="佐野　圭亮" userId="ecef0b6a-532f-4969-be08-8c93cb00e098" providerId="ADAL" clId="{1FA632AA-9CB7-40E2-BB96-C2A9E3F9E18E}" dt="2026-02-14T08:36:12.401" v="7779" actId="478"/>
          <ac:spMkLst>
            <pc:docMk/>
            <pc:sldMk cId="518032063" sldId="384"/>
            <ac:spMk id="19" creationId="{20BD41B4-4B09-5A5F-40D0-30EBAA6F61AF}"/>
          </ac:spMkLst>
        </pc:spChg>
        <pc:spChg chg="mod">
          <ac:chgData name="佐野　圭亮" userId="ecef0b6a-532f-4969-be08-8c93cb00e098" providerId="ADAL" clId="{1FA632AA-9CB7-40E2-BB96-C2A9E3F9E18E}" dt="2026-02-15T04:58:27.166" v="9913" actId="1076"/>
          <ac:spMkLst>
            <pc:docMk/>
            <pc:sldMk cId="518032063" sldId="384"/>
            <ac:spMk id="23" creationId="{B41D1BD5-20E0-65C6-2DE2-BC60AE0D7C7A}"/>
          </ac:spMkLst>
        </pc:spChg>
        <pc:spChg chg="mod">
          <ac:chgData name="佐野　圭亮" userId="ecef0b6a-532f-4969-be08-8c93cb00e098" providerId="ADAL" clId="{1FA632AA-9CB7-40E2-BB96-C2A9E3F9E18E}" dt="2026-02-15T04:59:34.245" v="9927" actId="1076"/>
          <ac:spMkLst>
            <pc:docMk/>
            <pc:sldMk cId="518032063" sldId="384"/>
            <ac:spMk id="25" creationId="{3C6D7502-1CD5-CFB5-3E34-78FDA00333EA}"/>
          </ac:spMkLst>
        </pc:spChg>
        <pc:spChg chg="mod">
          <ac:chgData name="佐野　圭亮" userId="ecef0b6a-532f-4969-be08-8c93cb00e098" providerId="ADAL" clId="{1FA632AA-9CB7-40E2-BB96-C2A9E3F9E18E}" dt="2026-02-15T04:59:24.407" v="9925" actId="1076"/>
          <ac:spMkLst>
            <pc:docMk/>
            <pc:sldMk cId="518032063" sldId="384"/>
            <ac:spMk id="26" creationId="{1FC3A9C7-73DE-F1F5-C3AB-EADBCA50312A}"/>
          </ac:spMkLst>
        </pc:spChg>
        <pc:spChg chg="del">
          <ac:chgData name="佐野　圭亮" userId="ecef0b6a-532f-4969-be08-8c93cb00e098" providerId="ADAL" clId="{1FA632AA-9CB7-40E2-BB96-C2A9E3F9E18E}" dt="2026-02-14T08:36:12.401" v="7779" actId="478"/>
          <ac:spMkLst>
            <pc:docMk/>
            <pc:sldMk cId="518032063" sldId="384"/>
            <ac:spMk id="27" creationId="{7F9BC3CA-64B3-C47F-9C50-E11FB5C0C478}"/>
          </ac:spMkLst>
        </pc:spChg>
        <pc:spChg chg="del">
          <ac:chgData name="佐野　圭亮" userId="ecef0b6a-532f-4969-be08-8c93cb00e098" providerId="ADAL" clId="{1FA632AA-9CB7-40E2-BB96-C2A9E3F9E18E}" dt="2026-02-14T08:36:15.267" v="7780" actId="478"/>
          <ac:spMkLst>
            <pc:docMk/>
            <pc:sldMk cId="518032063" sldId="384"/>
            <ac:spMk id="28" creationId="{126B7187-4CDE-8184-9121-824DFAA2D4C1}"/>
          </ac:spMkLst>
        </pc:spChg>
        <pc:spChg chg="mod">
          <ac:chgData name="佐野　圭亮" userId="ecef0b6a-532f-4969-be08-8c93cb00e098" providerId="ADAL" clId="{1FA632AA-9CB7-40E2-BB96-C2A9E3F9E18E}" dt="2026-02-15T04:58:27.166" v="9913" actId="1076"/>
          <ac:spMkLst>
            <pc:docMk/>
            <pc:sldMk cId="518032063" sldId="384"/>
            <ac:spMk id="31" creationId="{86122D79-FA70-1A8D-5DC0-4AAC43B455F1}"/>
          </ac:spMkLst>
        </pc:spChg>
        <pc:spChg chg="del mod">
          <ac:chgData name="佐野　圭亮" userId="ecef0b6a-532f-4969-be08-8c93cb00e098" providerId="ADAL" clId="{1FA632AA-9CB7-40E2-BB96-C2A9E3F9E18E}" dt="2026-02-14T08:39:27.296" v="7954" actId="478"/>
          <ac:spMkLst>
            <pc:docMk/>
            <pc:sldMk cId="518032063" sldId="384"/>
            <ac:spMk id="32" creationId="{953E2B5C-0E82-A666-8F25-8DE0BAB25CF0}"/>
          </ac:spMkLst>
        </pc:spChg>
        <pc:spChg chg="mod">
          <ac:chgData name="佐野　圭亮" userId="ecef0b6a-532f-4969-be08-8c93cb00e098" providerId="ADAL" clId="{1FA632AA-9CB7-40E2-BB96-C2A9E3F9E18E}" dt="2026-02-15T04:59:34.245" v="9927" actId="1076"/>
          <ac:spMkLst>
            <pc:docMk/>
            <pc:sldMk cId="518032063" sldId="384"/>
            <ac:spMk id="33" creationId="{40A66BA5-4B02-E2B7-BD37-52FB5135082A}"/>
          </ac:spMkLst>
        </pc:spChg>
        <pc:spChg chg="mod">
          <ac:chgData name="佐野　圭亮" userId="ecef0b6a-532f-4969-be08-8c93cb00e098" providerId="ADAL" clId="{1FA632AA-9CB7-40E2-BB96-C2A9E3F9E18E}" dt="2026-02-15T04:59:34.245" v="9927" actId="1076"/>
          <ac:spMkLst>
            <pc:docMk/>
            <pc:sldMk cId="518032063" sldId="384"/>
            <ac:spMk id="35" creationId="{C206E7A6-969E-A17D-F195-DCD2445AE040}"/>
          </ac:spMkLst>
        </pc:spChg>
        <pc:spChg chg="mod">
          <ac:chgData name="佐野　圭亮" userId="ecef0b6a-532f-4969-be08-8c93cb00e098" providerId="ADAL" clId="{1FA632AA-9CB7-40E2-BB96-C2A9E3F9E18E}" dt="2026-02-15T04:59:18.468" v="9924" actId="14100"/>
          <ac:spMkLst>
            <pc:docMk/>
            <pc:sldMk cId="518032063" sldId="384"/>
            <ac:spMk id="36" creationId="{BA5030F1-3E9F-2343-4909-D44B41597355}"/>
          </ac:spMkLst>
        </pc:spChg>
        <pc:spChg chg="mod">
          <ac:chgData name="佐野　圭亮" userId="ecef0b6a-532f-4969-be08-8c93cb00e098" providerId="ADAL" clId="{1FA632AA-9CB7-40E2-BB96-C2A9E3F9E18E}" dt="2026-02-15T04:58:27.166" v="9913" actId="1076"/>
          <ac:spMkLst>
            <pc:docMk/>
            <pc:sldMk cId="518032063" sldId="384"/>
            <ac:spMk id="37" creationId="{9190DD03-A73F-A6DF-DBCD-2341E9ED975E}"/>
          </ac:spMkLst>
        </pc:spChg>
        <pc:spChg chg="del mod">
          <ac:chgData name="佐野　圭亮" userId="ecef0b6a-532f-4969-be08-8c93cb00e098" providerId="ADAL" clId="{1FA632AA-9CB7-40E2-BB96-C2A9E3F9E18E}" dt="2026-02-14T08:40:35.852" v="7967" actId="478"/>
          <ac:spMkLst>
            <pc:docMk/>
            <pc:sldMk cId="518032063" sldId="384"/>
            <ac:spMk id="38" creationId="{E5AF0CA0-8F4C-1454-147D-07B4A67731B3}"/>
          </ac:spMkLst>
        </pc:spChg>
        <pc:picChg chg="mod">
          <ac:chgData name="佐野　圭亮" userId="ecef0b6a-532f-4969-be08-8c93cb00e098" providerId="ADAL" clId="{1FA632AA-9CB7-40E2-BB96-C2A9E3F9E18E}" dt="2026-02-15T04:59:07.872" v="9921" actId="1076"/>
          <ac:picMkLst>
            <pc:docMk/>
            <pc:sldMk cId="518032063" sldId="384"/>
            <ac:picMk id="10" creationId="{77E78C55-E72C-B5FE-C2E4-D11D6D65660B}"/>
          </ac:picMkLst>
        </pc:picChg>
        <pc:picChg chg="del">
          <ac:chgData name="佐野　圭亮" userId="ecef0b6a-532f-4969-be08-8c93cb00e098" providerId="ADAL" clId="{1FA632AA-9CB7-40E2-BB96-C2A9E3F9E18E}" dt="2026-02-14T08:39:27.857" v="7955" actId="478"/>
          <ac:picMkLst>
            <pc:docMk/>
            <pc:sldMk cId="518032063" sldId="384"/>
            <ac:picMk id="11" creationId="{2BC610E3-FD0C-BF04-1E66-9D0DBB3AD99D}"/>
          </ac:picMkLst>
        </pc:picChg>
        <pc:picChg chg="mod">
          <ac:chgData name="佐野　圭亮" userId="ecef0b6a-532f-4969-be08-8c93cb00e098" providerId="ADAL" clId="{1FA632AA-9CB7-40E2-BB96-C2A9E3F9E18E}" dt="2026-02-15T04:59:34.245" v="9927" actId="1076"/>
          <ac:picMkLst>
            <pc:docMk/>
            <pc:sldMk cId="518032063" sldId="384"/>
            <ac:picMk id="24" creationId="{454FBE52-4444-A011-05C2-A0CB0C88FEE6}"/>
          </ac:picMkLst>
        </pc:picChg>
        <pc:picChg chg="mod">
          <ac:chgData name="佐野　圭亮" userId="ecef0b6a-532f-4969-be08-8c93cb00e098" providerId="ADAL" clId="{1FA632AA-9CB7-40E2-BB96-C2A9E3F9E18E}" dt="2026-02-15T04:59:34.245" v="9927" actId="1076"/>
          <ac:picMkLst>
            <pc:docMk/>
            <pc:sldMk cId="518032063" sldId="384"/>
            <ac:picMk id="34" creationId="{03C9D66C-21B0-ED11-9624-A1B8CEFC5C4A}"/>
          </ac:picMkLst>
        </pc:picChg>
      </pc:sldChg>
      <pc:sldChg chg="addSp delSp modSp add mod">
        <pc:chgData name="佐野　圭亮" userId="ecef0b6a-532f-4969-be08-8c93cb00e098" providerId="ADAL" clId="{1FA632AA-9CB7-40E2-BB96-C2A9E3F9E18E}" dt="2026-02-15T05:00:15.507" v="9964" actId="20577"/>
        <pc:sldMkLst>
          <pc:docMk/>
          <pc:sldMk cId="3341885651" sldId="385"/>
        </pc:sldMkLst>
        <pc:spChg chg="add mod">
          <ac:chgData name="佐野　圭亮" userId="ecef0b6a-532f-4969-be08-8c93cb00e098" providerId="ADAL" clId="{1FA632AA-9CB7-40E2-BB96-C2A9E3F9E18E}" dt="2026-02-15T05:00:09.102" v="9953" actId="20577"/>
          <ac:spMkLst>
            <pc:docMk/>
            <pc:sldMk cId="3341885651" sldId="385"/>
            <ac:spMk id="3" creationId="{E3577FFC-8886-9CB3-B5B7-6C1CBDBD5F90}"/>
          </ac:spMkLst>
        </pc:spChg>
        <pc:spChg chg="add mod">
          <ac:chgData name="佐野　圭亮" userId="ecef0b6a-532f-4969-be08-8c93cb00e098" providerId="ADAL" clId="{1FA632AA-9CB7-40E2-BB96-C2A9E3F9E18E}" dt="2026-02-15T04:58:13.313" v="9912" actId="1076"/>
          <ac:spMkLst>
            <pc:docMk/>
            <pc:sldMk cId="3341885651" sldId="385"/>
            <ac:spMk id="8" creationId="{A7EE244E-3514-44B9-6B65-B646118319D9}"/>
          </ac:spMkLst>
        </pc:spChg>
        <pc:spChg chg="add mod">
          <ac:chgData name="佐野　圭亮" userId="ecef0b6a-532f-4969-be08-8c93cb00e098" providerId="ADAL" clId="{1FA632AA-9CB7-40E2-BB96-C2A9E3F9E18E}" dt="2026-02-15T05:00:15.507" v="9964" actId="20577"/>
          <ac:spMkLst>
            <pc:docMk/>
            <pc:sldMk cId="3341885651" sldId="385"/>
            <ac:spMk id="19" creationId="{41B66680-79A2-15A3-4AA8-198E81BA2D7C}"/>
          </ac:spMkLst>
        </pc:spChg>
        <pc:picChg chg="mod">
          <ac:chgData name="佐野　圭亮" userId="ecef0b6a-532f-4969-be08-8c93cb00e098" providerId="ADAL" clId="{1FA632AA-9CB7-40E2-BB96-C2A9E3F9E18E}" dt="2026-02-15T04:48:44.163" v="9526" actId="1076"/>
          <ac:picMkLst>
            <pc:docMk/>
            <pc:sldMk cId="3341885651" sldId="385"/>
            <ac:picMk id="5" creationId="{7717CCD6-E94F-41EB-5165-79192BE6B5CF}"/>
          </ac:picMkLst>
        </pc:picChg>
        <pc:picChg chg="del mod">
          <ac:chgData name="佐野　圭亮" userId="ecef0b6a-532f-4969-be08-8c93cb00e098" providerId="ADAL" clId="{1FA632AA-9CB7-40E2-BB96-C2A9E3F9E18E}" dt="2026-02-15T04:33:49.653" v="9394" actId="478"/>
          <ac:picMkLst>
            <pc:docMk/>
            <pc:sldMk cId="3341885651" sldId="385"/>
            <ac:picMk id="7" creationId="{FC485ADA-C472-A938-95F0-B37AD6EEF40D}"/>
          </ac:picMkLst>
        </pc:picChg>
        <pc:picChg chg="del mod">
          <ac:chgData name="佐野　圭亮" userId="ecef0b6a-532f-4969-be08-8c93cb00e098" providerId="ADAL" clId="{1FA632AA-9CB7-40E2-BB96-C2A9E3F9E18E}" dt="2026-02-15T04:31:47.634" v="9371" actId="478"/>
          <ac:picMkLst>
            <pc:docMk/>
            <pc:sldMk cId="3341885651" sldId="385"/>
            <ac:picMk id="10" creationId="{05C0C5A5-9441-47A0-EBC6-7CA8CD6ED48F}"/>
          </ac:picMkLst>
        </pc:picChg>
        <pc:picChg chg="mod ord">
          <ac:chgData name="佐野　圭亮" userId="ecef0b6a-532f-4969-be08-8c93cb00e098" providerId="ADAL" clId="{1FA632AA-9CB7-40E2-BB96-C2A9E3F9E18E}" dt="2026-02-15T04:48:47.267" v="9527" actId="1076"/>
          <ac:picMkLst>
            <pc:docMk/>
            <pc:sldMk cId="3341885651" sldId="385"/>
            <ac:picMk id="12" creationId="{892036AB-7F73-89B4-2B06-CA69CEE8593F}"/>
          </ac:picMkLst>
        </pc:picChg>
        <pc:picChg chg="del mod">
          <ac:chgData name="佐野　圭亮" userId="ecef0b6a-532f-4969-be08-8c93cb00e098" providerId="ADAL" clId="{1FA632AA-9CB7-40E2-BB96-C2A9E3F9E18E}" dt="2026-02-15T04:33:59.642" v="9406" actId="478"/>
          <ac:picMkLst>
            <pc:docMk/>
            <pc:sldMk cId="3341885651" sldId="385"/>
            <ac:picMk id="14" creationId="{4D661BBC-834D-62C8-07B9-A626410FF726}"/>
          </ac:picMkLst>
        </pc:picChg>
        <pc:picChg chg="del mod ord">
          <ac:chgData name="佐野　圭亮" userId="ecef0b6a-532f-4969-be08-8c93cb00e098" providerId="ADAL" clId="{1FA632AA-9CB7-40E2-BB96-C2A9E3F9E18E}" dt="2026-02-15T04:53:33.390" v="9590" actId="478"/>
          <ac:picMkLst>
            <pc:docMk/>
            <pc:sldMk cId="3341885651" sldId="385"/>
            <ac:picMk id="16" creationId="{13E6C704-3673-8771-6D6A-11FBA7E0AE2C}"/>
          </ac:picMkLst>
        </pc:picChg>
        <pc:picChg chg="del mod ord">
          <ac:chgData name="佐野　圭亮" userId="ecef0b6a-532f-4969-be08-8c93cb00e098" providerId="ADAL" clId="{1FA632AA-9CB7-40E2-BB96-C2A9E3F9E18E}" dt="2026-02-15T04:47:43.496" v="9510" actId="478"/>
          <ac:picMkLst>
            <pc:docMk/>
            <pc:sldMk cId="3341885651" sldId="385"/>
            <ac:picMk id="18" creationId="{30D6AF72-3C7B-681B-BF92-A95632BA66AB}"/>
          </ac:picMkLst>
        </pc:picChg>
        <pc:picChg chg="mod">
          <ac:chgData name="佐野　圭亮" userId="ecef0b6a-532f-4969-be08-8c93cb00e098" providerId="ADAL" clId="{1FA632AA-9CB7-40E2-BB96-C2A9E3F9E18E}" dt="2026-02-15T04:49:10.708" v="9532" actId="1076"/>
          <ac:picMkLst>
            <pc:docMk/>
            <pc:sldMk cId="3341885651" sldId="385"/>
            <ac:picMk id="21" creationId="{85DAA3E8-C939-23A6-B775-2E24D922CA3F}"/>
          </ac:picMkLst>
        </pc:picChg>
        <pc:picChg chg="del mod">
          <ac:chgData name="佐野　圭亮" userId="ecef0b6a-532f-4969-be08-8c93cb00e098" providerId="ADAL" clId="{1FA632AA-9CB7-40E2-BB96-C2A9E3F9E18E}" dt="2026-02-15T04:47:25.779" v="9495" actId="478"/>
          <ac:picMkLst>
            <pc:docMk/>
            <pc:sldMk cId="3341885651" sldId="385"/>
            <ac:picMk id="23" creationId="{BD82198F-8C8F-9001-BFE4-4CDE067C87AF}"/>
          </ac:picMkLst>
        </pc:picChg>
        <pc:picChg chg="mod ord">
          <ac:chgData name="佐野　圭亮" userId="ecef0b6a-532f-4969-be08-8c93cb00e098" providerId="ADAL" clId="{1FA632AA-9CB7-40E2-BB96-C2A9E3F9E18E}" dt="2026-02-15T04:49:14.560" v="9533" actId="1076"/>
          <ac:picMkLst>
            <pc:docMk/>
            <pc:sldMk cId="3341885651" sldId="385"/>
            <ac:picMk id="25" creationId="{2B4C6B36-9A95-69FE-1A93-0E41DD1FC15D}"/>
          </ac:picMkLst>
        </pc:picChg>
        <pc:picChg chg="mod ord">
          <ac:chgData name="佐野　圭亮" userId="ecef0b6a-532f-4969-be08-8c93cb00e098" providerId="ADAL" clId="{1FA632AA-9CB7-40E2-BB96-C2A9E3F9E18E}" dt="2026-02-15T04:48:50.404" v="9528" actId="1076"/>
          <ac:picMkLst>
            <pc:docMk/>
            <pc:sldMk cId="3341885651" sldId="385"/>
            <ac:picMk id="27" creationId="{A20EF7F8-053C-65E4-0A11-F86C37F73CAD}"/>
          </ac:picMkLst>
        </pc:picChg>
        <pc:picChg chg="add del mod">
          <ac:chgData name="佐野　圭亮" userId="ecef0b6a-532f-4969-be08-8c93cb00e098" providerId="ADAL" clId="{1FA632AA-9CB7-40E2-BB96-C2A9E3F9E18E}" dt="2026-02-15T04:48:32.499" v="9525" actId="478"/>
          <ac:picMkLst>
            <pc:docMk/>
            <pc:sldMk cId="3341885651" sldId="385"/>
            <ac:picMk id="28" creationId="{1A1DF149-5355-877D-D0BB-6E58E0F4A30B}"/>
          </ac:picMkLst>
        </pc:picChg>
        <pc:picChg chg="del mod ord">
          <ac:chgData name="佐野　圭亮" userId="ecef0b6a-532f-4969-be08-8c93cb00e098" providerId="ADAL" clId="{1FA632AA-9CB7-40E2-BB96-C2A9E3F9E18E}" dt="2026-02-15T04:50:45.518" v="9566" actId="478"/>
          <ac:picMkLst>
            <pc:docMk/>
            <pc:sldMk cId="3341885651" sldId="385"/>
            <ac:picMk id="30" creationId="{CDC6443B-46BF-C365-0638-D38C824A4B3F}"/>
          </ac:picMkLst>
        </pc:picChg>
        <pc:picChg chg="del mod">
          <ac:chgData name="佐野　圭亮" userId="ecef0b6a-532f-4969-be08-8c93cb00e098" providerId="ADAL" clId="{1FA632AA-9CB7-40E2-BB96-C2A9E3F9E18E}" dt="2026-02-15T04:50:30.108" v="9553" actId="478"/>
          <ac:picMkLst>
            <pc:docMk/>
            <pc:sldMk cId="3341885651" sldId="385"/>
            <ac:picMk id="32" creationId="{67585931-DCDB-8BD8-5767-286153318BD5}"/>
          </ac:picMkLst>
        </pc:picChg>
        <pc:picChg chg="mod ord">
          <ac:chgData name="佐野　圭亮" userId="ecef0b6a-532f-4969-be08-8c93cb00e098" providerId="ADAL" clId="{1FA632AA-9CB7-40E2-BB96-C2A9E3F9E18E}" dt="2026-02-15T04:50:49.675" v="9567" actId="1076"/>
          <ac:picMkLst>
            <pc:docMk/>
            <pc:sldMk cId="3341885651" sldId="385"/>
            <ac:picMk id="34" creationId="{402E2C19-BB94-F342-60C4-3511804E57E0}"/>
          </ac:picMkLst>
        </pc:picChg>
        <pc:picChg chg="mod ord">
          <ac:chgData name="佐野　圭亮" userId="ecef0b6a-532f-4969-be08-8c93cb00e098" providerId="ADAL" clId="{1FA632AA-9CB7-40E2-BB96-C2A9E3F9E18E}" dt="2026-02-15T04:50:45.518" v="9565" actId="108"/>
          <ac:picMkLst>
            <pc:docMk/>
            <pc:sldMk cId="3341885651" sldId="385"/>
            <ac:picMk id="36" creationId="{E737274E-D59A-1652-CF0E-9C1C22C12B3D}"/>
          </ac:picMkLst>
        </pc:picChg>
        <pc:picChg chg="add del mod">
          <ac:chgData name="佐野　圭亮" userId="ecef0b6a-532f-4969-be08-8c93cb00e098" providerId="ADAL" clId="{1FA632AA-9CB7-40E2-BB96-C2A9E3F9E18E}" dt="2026-02-15T04:51:08.877" v="9570" actId="478"/>
          <ac:picMkLst>
            <pc:docMk/>
            <pc:sldMk cId="3341885651" sldId="385"/>
            <ac:picMk id="37" creationId="{F6544C84-B2A3-CDFD-E887-02C4F0C15BD3}"/>
          </ac:picMkLst>
        </pc:picChg>
        <pc:picChg chg="del mod ord">
          <ac:chgData name="佐野　圭亮" userId="ecef0b6a-532f-4969-be08-8c93cb00e098" providerId="ADAL" clId="{1FA632AA-9CB7-40E2-BB96-C2A9E3F9E18E}" dt="2026-02-15T04:54:40.063" v="9641" actId="478"/>
          <ac:picMkLst>
            <pc:docMk/>
            <pc:sldMk cId="3341885651" sldId="385"/>
            <ac:picMk id="39" creationId="{190B705E-5487-2F5E-86B4-77BA8182F6FF}"/>
          </ac:picMkLst>
        </pc:picChg>
        <pc:picChg chg="del mod ord">
          <ac:chgData name="佐野　圭亮" userId="ecef0b6a-532f-4969-be08-8c93cb00e098" providerId="ADAL" clId="{1FA632AA-9CB7-40E2-BB96-C2A9E3F9E18E}" dt="2026-02-15T04:55:48.446" v="9793" actId="478"/>
          <ac:picMkLst>
            <pc:docMk/>
            <pc:sldMk cId="3341885651" sldId="385"/>
            <ac:picMk id="41" creationId="{29AB3836-B975-9008-08D1-EEBF2AF94462}"/>
          </ac:picMkLst>
        </pc:picChg>
        <pc:picChg chg="mod ord">
          <ac:chgData name="佐野　圭亮" userId="ecef0b6a-532f-4969-be08-8c93cb00e098" providerId="ADAL" clId="{1FA632AA-9CB7-40E2-BB96-C2A9E3F9E18E}" dt="2026-02-15T04:58:13.313" v="9912" actId="1076"/>
          <ac:picMkLst>
            <pc:docMk/>
            <pc:sldMk cId="3341885651" sldId="385"/>
            <ac:picMk id="43" creationId="{72A797EE-BC64-53A7-1943-BC8EB9ACE42A}"/>
          </ac:picMkLst>
        </pc:picChg>
      </pc:sldChg>
      <pc:sldChg chg="addSp delSp modSp add mod">
        <pc:chgData name="佐野　圭亮" userId="ecef0b6a-532f-4969-be08-8c93cb00e098" providerId="ADAL" clId="{1FA632AA-9CB7-40E2-BB96-C2A9E3F9E18E}" dt="2026-02-15T05:47:29.553" v="10834" actId="1076"/>
        <pc:sldMkLst>
          <pc:docMk/>
          <pc:sldMk cId="2418246793" sldId="386"/>
        </pc:sldMkLst>
        <pc:spChg chg="add mod">
          <ac:chgData name="佐野　圭亮" userId="ecef0b6a-532f-4969-be08-8c93cb00e098" providerId="ADAL" clId="{1FA632AA-9CB7-40E2-BB96-C2A9E3F9E18E}" dt="2026-02-15T05:01:17.004" v="10005" actId="20577"/>
          <ac:spMkLst>
            <pc:docMk/>
            <pc:sldMk cId="2418246793" sldId="386"/>
            <ac:spMk id="3" creationId="{9600BCA4-9D05-0C0A-ED08-C6A4A68943D3}"/>
          </ac:spMkLst>
        </pc:spChg>
        <pc:spChg chg="mod">
          <ac:chgData name="佐野　圭亮" userId="ecef0b6a-532f-4969-be08-8c93cb00e098" providerId="ADAL" clId="{1FA632AA-9CB7-40E2-BB96-C2A9E3F9E18E}" dt="2026-02-15T05:06:02.821" v="10006"/>
          <ac:spMkLst>
            <pc:docMk/>
            <pc:sldMk cId="2418246793" sldId="386"/>
            <ac:spMk id="5" creationId="{F40D80BE-B4BE-A579-D268-2752256C4CEB}"/>
          </ac:spMkLst>
        </pc:spChg>
        <pc:spChg chg="mod">
          <ac:chgData name="佐野　圭亮" userId="ecef0b6a-532f-4969-be08-8c93cb00e098" providerId="ADAL" clId="{1FA632AA-9CB7-40E2-BB96-C2A9E3F9E18E}" dt="2026-02-15T05:06:02.821" v="10006"/>
          <ac:spMkLst>
            <pc:docMk/>
            <pc:sldMk cId="2418246793" sldId="386"/>
            <ac:spMk id="8" creationId="{60DC0984-6E36-D25F-0EC6-187E165F9A5D}"/>
          </ac:spMkLst>
        </pc:spChg>
        <pc:spChg chg="mod">
          <ac:chgData name="佐野　圭亮" userId="ecef0b6a-532f-4969-be08-8c93cb00e098" providerId="ADAL" clId="{1FA632AA-9CB7-40E2-BB96-C2A9E3F9E18E}" dt="2026-02-15T05:07:25.249" v="10010" actId="1076"/>
          <ac:spMkLst>
            <pc:docMk/>
            <pc:sldMk cId="2418246793" sldId="386"/>
            <ac:spMk id="9" creationId="{81629B01-13F3-C8E5-C224-F97C041521C6}"/>
          </ac:spMkLst>
        </pc:spChg>
        <pc:spChg chg="mod">
          <ac:chgData name="佐野　圭亮" userId="ecef0b6a-532f-4969-be08-8c93cb00e098" providerId="ADAL" clId="{1FA632AA-9CB7-40E2-BB96-C2A9E3F9E18E}" dt="2026-02-15T05:06:02.821" v="10006"/>
          <ac:spMkLst>
            <pc:docMk/>
            <pc:sldMk cId="2418246793" sldId="386"/>
            <ac:spMk id="10" creationId="{0C7DF9F2-9E5B-01A3-F553-BF237ABEE75F}"/>
          </ac:spMkLst>
        </pc:spChg>
        <pc:spChg chg="mod">
          <ac:chgData name="佐野　圭亮" userId="ecef0b6a-532f-4969-be08-8c93cb00e098" providerId="ADAL" clId="{1FA632AA-9CB7-40E2-BB96-C2A9E3F9E18E}" dt="2026-02-15T05:07:42.330" v="10014" actId="1076"/>
          <ac:spMkLst>
            <pc:docMk/>
            <pc:sldMk cId="2418246793" sldId="386"/>
            <ac:spMk id="13" creationId="{CB94B255-9834-A50E-73D5-1E6043ECF708}"/>
          </ac:spMkLst>
        </pc:spChg>
        <pc:spChg chg="mod">
          <ac:chgData name="佐野　圭亮" userId="ecef0b6a-532f-4969-be08-8c93cb00e098" providerId="ADAL" clId="{1FA632AA-9CB7-40E2-BB96-C2A9E3F9E18E}" dt="2026-02-15T05:06:02.821" v="10006"/>
          <ac:spMkLst>
            <pc:docMk/>
            <pc:sldMk cId="2418246793" sldId="386"/>
            <ac:spMk id="14" creationId="{CAB886C9-0520-1BC0-D900-8BAF28D93077}"/>
          </ac:spMkLst>
        </pc:spChg>
        <pc:spChg chg="mod">
          <ac:chgData name="佐野　圭亮" userId="ecef0b6a-532f-4969-be08-8c93cb00e098" providerId="ADAL" clId="{1FA632AA-9CB7-40E2-BB96-C2A9E3F9E18E}" dt="2026-02-15T05:08:02.266" v="10018" actId="1076"/>
          <ac:spMkLst>
            <pc:docMk/>
            <pc:sldMk cId="2418246793" sldId="386"/>
            <ac:spMk id="17" creationId="{10152687-6456-BDA6-BE93-194A1A223CA7}"/>
          </ac:spMkLst>
        </pc:spChg>
        <pc:spChg chg="add mod">
          <ac:chgData name="佐野　圭亮" userId="ecef0b6a-532f-4969-be08-8c93cb00e098" providerId="ADAL" clId="{1FA632AA-9CB7-40E2-BB96-C2A9E3F9E18E}" dt="2026-02-15T05:45:12.420" v="10679" actId="1076"/>
          <ac:spMkLst>
            <pc:docMk/>
            <pc:sldMk cId="2418246793" sldId="386"/>
            <ac:spMk id="22" creationId="{1B0269CA-D182-3C5E-8B30-5052D1F96875}"/>
          </ac:spMkLst>
        </pc:spChg>
        <pc:spChg chg="add mod ord">
          <ac:chgData name="佐野　圭亮" userId="ecef0b6a-532f-4969-be08-8c93cb00e098" providerId="ADAL" clId="{1FA632AA-9CB7-40E2-BB96-C2A9E3F9E18E}" dt="2026-02-15T05:47:29.553" v="10834" actId="1076"/>
          <ac:spMkLst>
            <pc:docMk/>
            <pc:sldMk cId="2418246793" sldId="386"/>
            <ac:spMk id="29" creationId="{8AD9FE4C-CF75-C2A9-C159-0F719971FC66}"/>
          </ac:spMkLst>
        </pc:spChg>
        <pc:spChg chg="add mod">
          <ac:chgData name="佐野　圭亮" userId="ecef0b6a-532f-4969-be08-8c93cb00e098" providerId="ADAL" clId="{1FA632AA-9CB7-40E2-BB96-C2A9E3F9E18E}" dt="2026-02-15T05:45:12.420" v="10679" actId="1076"/>
          <ac:spMkLst>
            <pc:docMk/>
            <pc:sldMk cId="2418246793" sldId="386"/>
            <ac:spMk id="33" creationId="{04568B37-9D04-9403-46A8-FA399969C7CB}"/>
          </ac:spMkLst>
        </pc:spChg>
        <pc:spChg chg="add mod">
          <ac:chgData name="佐野　圭亮" userId="ecef0b6a-532f-4969-be08-8c93cb00e098" providerId="ADAL" clId="{1FA632AA-9CB7-40E2-BB96-C2A9E3F9E18E}" dt="2026-02-15T05:45:12.420" v="10679" actId="1076"/>
          <ac:spMkLst>
            <pc:docMk/>
            <pc:sldMk cId="2418246793" sldId="386"/>
            <ac:spMk id="46" creationId="{6B23A6A5-72F8-05AB-B4EA-24D8630E9356}"/>
          </ac:spMkLst>
        </pc:spChg>
        <pc:spChg chg="add mod">
          <ac:chgData name="佐野　圭亮" userId="ecef0b6a-532f-4969-be08-8c93cb00e098" providerId="ADAL" clId="{1FA632AA-9CB7-40E2-BB96-C2A9E3F9E18E}" dt="2026-02-15T05:45:12.420" v="10679" actId="1076"/>
          <ac:spMkLst>
            <pc:docMk/>
            <pc:sldMk cId="2418246793" sldId="386"/>
            <ac:spMk id="49" creationId="{6A14743D-A6CC-1FAD-6E2D-336B15D4B5D0}"/>
          </ac:spMkLst>
        </pc:spChg>
        <pc:spChg chg="add mod">
          <ac:chgData name="佐野　圭亮" userId="ecef0b6a-532f-4969-be08-8c93cb00e098" providerId="ADAL" clId="{1FA632AA-9CB7-40E2-BB96-C2A9E3F9E18E}" dt="2026-02-15T05:45:12.420" v="10679" actId="1076"/>
          <ac:spMkLst>
            <pc:docMk/>
            <pc:sldMk cId="2418246793" sldId="386"/>
            <ac:spMk id="55" creationId="{BC2E65E5-1529-2844-D201-DAFC2FE8FFEF}"/>
          </ac:spMkLst>
        </pc:spChg>
        <pc:spChg chg="add mod">
          <ac:chgData name="佐野　圭亮" userId="ecef0b6a-532f-4969-be08-8c93cb00e098" providerId="ADAL" clId="{1FA632AA-9CB7-40E2-BB96-C2A9E3F9E18E}" dt="2026-02-15T05:45:12.420" v="10679" actId="1076"/>
          <ac:spMkLst>
            <pc:docMk/>
            <pc:sldMk cId="2418246793" sldId="386"/>
            <ac:spMk id="61" creationId="{6AEFC06A-716D-7B8E-80A6-E350EA3E7B27}"/>
          </ac:spMkLst>
        </pc:spChg>
        <pc:spChg chg="add mod">
          <ac:chgData name="佐野　圭亮" userId="ecef0b6a-532f-4969-be08-8c93cb00e098" providerId="ADAL" clId="{1FA632AA-9CB7-40E2-BB96-C2A9E3F9E18E}" dt="2026-02-15T05:46:00.802" v="10754" actId="20577"/>
          <ac:spMkLst>
            <pc:docMk/>
            <pc:sldMk cId="2418246793" sldId="386"/>
            <ac:spMk id="76" creationId="{5439B974-55A4-C8B4-8DE3-0E513B0CE27A}"/>
          </ac:spMkLst>
        </pc:spChg>
        <pc:spChg chg="add mod">
          <ac:chgData name="佐野　圭亮" userId="ecef0b6a-532f-4969-be08-8c93cb00e098" providerId="ADAL" clId="{1FA632AA-9CB7-40E2-BB96-C2A9E3F9E18E}" dt="2026-02-15T05:45:57.477" v="10743" actId="1076"/>
          <ac:spMkLst>
            <pc:docMk/>
            <pc:sldMk cId="2418246793" sldId="386"/>
            <ac:spMk id="82" creationId="{72456042-D128-B9AD-3E6F-7551E8640693}"/>
          </ac:spMkLst>
        </pc:spChg>
        <pc:spChg chg="add mod">
          <ac:chgData name="佐野　圭亮" userId="ecef0b6a-532f-4969-be08-8c93cb00e098" providerId="ADAL" clId="{1FA632AA-9CB7-40E2-BB96-C2A9E3F9E18E}" dt="2026-02-15T05:46:26.886" v="10759" actId="14100"/>
          <ac:spMkLst>
            <pc:docMk/>
            <pc:sldMk cId="2418246793" sldId="386"/>
            <ac:spMk id="83" creationId="{97DB5DDB-CFF8-9C98-551D-0ACD88F5D253}"/>
          </ac:spMkLst>
        </pc:spChg>
        <pc:spChg chg="add mod">
          <ac:chgData name="佐野　圭亮" userId="ecef0b6a-532f-4969-be08-8c93cb00e098" providerId="ADAL" clId="{1FA632AA-9CB7-40E2-BB96-C2A9E3F9E18E}" dt="2026-02-15T05:46:51.989" v="10833" actId="20577"/>
          <ac:spMkLst>
            <pc:docMk/>
            <pc:sldMk cId="2418246793" sldId="386"/>
            <ac:spMk id="84" creationId="{8C173AD8-A195-0908-43F7-11BBD7FB0AE7}"/>
          </ac:spMkLst>
        </pc:spChg>
        <pc:grpChg chg="mod">
          <ac:chgData name="佐野　圭亮" userId="ecef0b6a-532f-4969-be08-8c93cb00e098" providerId="ADAL" clId="{1FA632AA-9CB7-40E2-BB96-C2A9E3F9E18E}" dt="2026-02-15T05:47:29.553" v="10834" actId="1076"/>
          <ac:grpSpMkLst>
            <pc:docMk/>
            <pc:sldMk cId="2418246793" sldId="386"/>
            <ac:grpSpMk id="4" creationId="{F5BB82E4-3856-BB30-7D6F-952E46E31110}"/>
          </ac:grpSpMkLst>
        </pc:grpChg>
        <pc:picChg chg="mod">
          <ac:chgData name="佐野　圭亮" userId="ecef0b6a-532f-4969-be08-8c93cb00e098" providerId="ADAL" clId="{1FA632AA-9CB7-40E2-BB96-C2A9E3F9E18E}" dt="2026-02-15T05:08:23.306" v="10020" actId="1076"/>
          <ac:picMkLst>
            <pc:docMk/>
            <pc:sldMk cId="2418246793" sldId="386"/>
            <ac:picMk id="12" creationId="{76F7D207-C242-8256-4A5A-331C6AA06982}"/>
          </ac:picMkLst>
        </pc:picChg>
        <pc:picChg chg="mod">
          <ac:chgData name="佐野　圭亮" userId="ecef0b6a-532f-4969-be08-8c93cb00e098" providerId="ADAL" clId="{1FA632AA-9CB7-40E2-BB96-C2A9E3F9E18E}" dt="2026-02-15T05:06:02.821" v="10006"/>
          <ac:picMkLst>
            <pc:docMk/>
            <pc:sldMk cId="2418246793" sldId="386"/>
            <ac:picMk id="19" creationId="{DB38B588-9654-3617-8957-D625006BFC2B}"/>
          </ac:picMkLst>
        </pc:picChg>
        <pc:picChg chg="mod">
          <ac:chgData name="佐野　圭亮" userId="ecef0b6a-532f-4969-be08-8c93cb00e098" providerId="ADAL" clId="{1FA632AA-9CB7-40E2-BB96-C2A9E3F9E18E}" dt="2026-02-15T05:08:14.038" v="10019" actId="1076"/>
          <ac:picMkLst>
            <pc:docMk/>
            <pc:sldMk cId="2418246793" sldId="386"/>
            <ac:picMk id="20" creationId="{5EBDBE69-BD10-4D8A-BB21-6DE8361FF84B}"/>
          </ac:picMkLst>
        </pc:picChg>
        <pc:picChg chg="add mod">
          <ac:chgData name="佐野　圭亮" userId="ecef0b6a-532f-4969-be08-8c93cb00e098" providerId="ADAL" clId="{1FA632AA-9CB7-40E2-BB96-C2A9E3F9E18E}" dt="2026-02-15T05:09:04.032" v="10022"/>
          <ac:picMkLst>
            <pc:docMk/>
            <pc:sldMk cId="2418246793" sldId="386"/>
            <ac:picMk id="23" creationId="{0B28AD7E-AC97-0598-E569-37D3A1496CDB}"/>
          </ac:picMkLst>
        </pc:picChg>
        <pc:picChg chg="mod">
          <ac:chgData name="佐野　圭亮" userId="ecef0b6a-532f-4969-be08-8c93cb00e098" providerId="ADAL" clId="{1FA632AA-9CB7-40E2-BB96-C2A9E3F9E18E}" dt="2026-02-15T05:45:12.420" v="10679" actId="1076"/>
          <ac:picMkLst>
            <pc:docMk/>
            <pc:sldMk cId="2418246793" sldId="386"/>
            <ac:picMk id="25" creationId="{C520BCFF-9BB7-9B5C-BEAF-EE0F48D6CB23}"/>
          </ac:picMkLst>
        </pc:picChg>
        <pc:picChg chg="del mod">
          <ac:chgData name="佐野　圭亮" userId="ecef0b6a-532f-4969-be08-8c93cb00e098" providerId="ADAL" clId="{1FA632AA-9CB7-40E2-BB96-C2A9E3F9E18E}" dt="2026-02-15T05:28:44.568" v="10305" actId="478"/>
          <ac:picMkLst>
            <pc:docMk/>
            <pc:sldMk cId="2418246793" sldId="386"/>
            <ac:picMk id="31" creationId="{E5B64107-B965-DD0A-B2AF-9A273594C6AF}"/>
          </ac:picMkLst>
        </pc:picChg>
        <pc:picChg chg="add mod">
          <ac:chgData name="佐野　圭亮" userId="ecef0b6a-532f-4969-be08-8c93cb00e098" providerId="ADAL" clId="{1FA632AA-9CB7-40E2-BB96-C2A9E3F9E18E}" dt="2026-02-15T05:47:29.553" v="10834" actId="1076"/>
          <ac:picMkLst>
            <pc:docMk/>
            <pc:sldMk cId="2418246793" sldId="386"/>
            <ac:picMk id="32" creationId="{32FC9CA6-CE5B-7B9A-45E8-2E6B82B3C6B5}"/>
          </ac:picMkLst>
        </pc:picChg>
        <pc:picChg chg="del mod">
          <ac:chgData name="佐野　圭亮" userId="ecef0b6a-532f-4969-be08-8c93cb00e098" providerId="ADAL" clId="{1FA632AA-9CB7-40E2-BB96-C2A9E3F9E18E}" dt="2026-02-15T05:23:19.325" v="10188" actId="478"/>
          <ac:picMkLst>
            <pc:docMk/>
            <pc:sldMk cId="2418246793" sldId="386"/>
            <ac:picMk id="35" creationId="{2626D131-0B69-2092-A1ED-A17FA7CEA3C6}"/>
          </ac:picMkLst>
        </pc:picChg>
        <pc:picChg chg="del mod ord">
          <ac:chgData name="佐野　圭亮" userId="ecef0b6a-532f-4969-be08-8c93cb00e098" providerId="ADAL" clId="{1FA632AA-9CB7-40E2-BB96-C2A9E3F9E18E}" dt="2026-02-15T05:25:07.285" v="10201" actId="478"/>
          <ac:picMkLst>
            <pc:docMk/>
            <pc:sldMk cId="2418246793" sldId="386"/>
            <ac:picMk id="37" creationId="{C12E8FF7-6760-809D-D287-C697F09DDA1E}"/>
          </ac:picMkLst>
        </pc:picChg>
        <pc:picChg chg="del mod ord">
          <ac:chgData name="佐野　圭亮" userId="ecef0b6a-532f-4969-be08-8c93cb00e098" providerId="ADAL" clId="{1FA632AA-9CB7-40E2-BB96-C2A9E3F9E18E}" dt="2026-02-15T05:25:24.926" v="10213" actId="478"/>
          <ac:picMkLst>
            <pc:docMk/>
            <pc:sldMk cId="2418246793" sldId="386"/>
            <ac:picMk id="39" creationId="{F218FFC9-7515-129C-CBE1-4F5BC017AC5A}"/>
          </ac:picMkLst>
        </pc:picChg>
        <pc:picChg chg="mod ord">
          <ac:chgData name="佐野　圭亮" userId="ecef0b6a-532f-4969-be08-8c93cb00e098" providerId="ADAL" clId="{1FA632AA-9CB7-40E2-BB96-C2A9E3F9E18E}" dt="2026-02-15T05:45:12.420" v="10679" actId="1076"/>
          <ac:picMkLst>
            <pc:docMk/>
            <pc:sldMk cId="2418246793" sldId="386"/>
            <ac:picMk id="41" creationId="{81B4A283-26E9-5EF9-3132-25BD3DD75EB1}"/>
          </ac:picMkLst>
        </pc:picChg>
        <pc:picChg chg="mod">
          <ac:chgData name="佐野　圭亮" userId="ecef0b6a-532f-4969-be08-8c93cb00e098" providerId="ADAL" clId="{1FA632AA-9CB7-40E2-BB96-C2A9E3F9E18E}" dt="2026-02-15T05:26:41.027" v="10228" actId="1076"/>
          <ac:picMkLst>
            <pc:docMk/>
            <pc:sldMk cId="2418246793" sldId="386"/>
            <ac:picMk id="43" creationId="{9EE23139-9CF1-AD5E-F7BF-5472EDB83A85}"/>
          </ac:picMkLst>
        </pc:picChg>
        <pc:picChg chg="mod">
          <ac:chgData name="佐野　圭亮" userId="ecef0b6a-532f-4969-be08-8c93cb00e098" providerId="ADAL" clId="{1FA632AA-9CB7-40E2-BB96-C2A9E3F9E18E}" dt="2026-02-15T05:28:20.522" v="10285" actId="14100"/>
          <ac:picMkLst>
            <pc:docMk/>
            <pc:sldMk cId="2418246793" sldId="386"/>
            <ac:picMk id="45" creationId="{4149843A-9811-89FD-038B-B9BE248CB2C9}"/>
          </ac:picMkLst>
        </pc:picChg>
        <pc:picChg chg="mod ord">
          <ac:chgData name="佐野　圭亮" userId="ecef0b6a-532f-4969-be08-8c93cb00e098" providerId="ADAL" clId="{1FA632AA-9CB7-40E2-BB96-C2A9E3F9E18E}" dt="2026-02-15T05:47:29.553" v="10834" actId="1076"/>
          <ac:picMkLst>
            <pc:docMk/>
            <pc:sldMk cId="2418246793" sldId="386"/>
            <ac:picMk id="48" creationId="{E57B0949-10FC-292A-F8BA-73C651B01692}"/>
          </ac:picMkLst>
        </pc:picChg>
        <pc:picChg chg="mod">
          <ac:chgData name="佐野　圭亮" userId="ecef0b6a-532f-4969-be08-8c93cb00e098" providerId="ADAL" clId="{1FA632AA-9CB7-40E2-BB96-C2A9E3F9E18E}" dt="2026-02-15T05:29:22.568" v="10315" actId="14100"/>
          <ac:picMkLst>
            <pc:docMk/>
            <pc:sldMk cId="2418246793" sldId="386"/>
            <ac:picMk id="51" creationId="{DAC75E4F-3771-C583-956D-63268AD84148}"/>
          </ac:picMkLst>
        </pc:picChg>
        <pc:picChg chg="add del mod">
          <ac:chgData name="佐野　圭亮" userId="ecef0b6a-532f-4969-be08-8c93cb00e098" providerId="ADAL" clId="{1FA632AA-9CB7-40E2-BB96-C2A9E3F9E18E}" dt="2026-02-15T05:29:54.510" v="10349" actId="478"/>
          <ac:picMkLst>
            <pc:docMk/>
            <pc:sldMk cId="2418246793" sldId="386"/>
            <ac:picMk id="52" creationId="{C029E134-EC84-AD52-EC8E-D4603A660357}"/>
          </ac:picMkLst>
        </pc:picChg>
        <pc:picChg chg="mod ord">
          <ac:chgData name="佐野　圭亮" userId="ecef0b6a-532f-4969-be08-8c93cb00e098" providerId="ADAL" clId="{1FA632AA-9CB7-40E2-BB96-C2A9E3F9E18E}" dt="2026-02-15T05:29:54.510" v="10348" actId="108"/>
          <ac:picMkLst>
            <pc:docMk/>
            <pc:sldMk cId="2418246793" sldId="386"/>
            <ac:picMk id="54" creationId="{0DA31CBD-E444-DDD3-EC6B-809C47A2890E}"/>
          </ac:picMkLst>
        </pc:picChg>
        <pc:picChg chg="del mod">
          <ac:chgData name="佐野　圭亮" userId="ecef0b6a-532f-4969-be08-8c93cb00e098" providerId="ADAL" clId="{1FA632AA-9CB7-40E2-BB96-C2A9E3F9E18E}" dt="2026-02-15T05:36:05.325" v="10461" actId="478"/>
          <ac:picMkLst>
            <pc:docMk/>
            <pc:sldMk cId="2418246793" sldId="386"/>
            <ac:picMk id="57" creationId="{3B762A8C-E33A-7D8A-155E-5FFF7D3FB6F7}"/>
          </ac:picMkLst>
        </pc:picChg>
        <pc:picChg chg="add del mod">
          <ac:chgData name="佐野　圭亮" userId="ecef0b6a-532f-4969-be08-8c93cb00e098" providerId="ADAL" clId="{1FA632AA-9CB7-40E2-BB96-C2A9E3F9E18E}" dt="2026-02-15T05:34:12.004" v="10420" actId="478"/>
          <ac:picMkLst>
            <pc:docMk/>
            <pc:sldMk cId="2418246793" sldId="386"/>
            <ac:picMk id="58" creationId="{A8175A92-FA16-B792-B6C7-D0C7B7E630F2}"/>
          </ac:picMkLst>
        </pc:picChg>
        <pc:picChg chg="del mod ord">
          <ac:chgData name="佐野　圭亮" userId="ecef0b6a-532f-4969-be08-8c93cb00e098" providerId="ADAL" clId="{1FA632AA-9CB7-40E2-BB96-C2A9E3F9E18E}" dt="2026-02-15T05:40:06.781" v="10504" actId="478"/>
          <ac:picMkLst>
            <pc:docMk/>
            <pc:sldMk cId="2418246793" sldId="386"/>
            <ac:picMk id="60" creationId="{F6F8C4EB-EF1A-77BB-1FC2-B59B2E2CF85F}"/>
          </ac:picMkLst>
        </pc:picChg>
        <pc:picChg chg="del mod ord">
          <ac:chgData name="佐野　圭亮" userId="ecef0b6a-532f-4969-be08-8c93cb00e098" providerId="ADAL" clId="{1FA632AA-9CB7-40E2-BB96-C2A9E3F9E18E}" dt="2026-02-15T05:36:30.593" v="10475" actId="478"/>
          <ac:picMkLst>
            <pc:docMk/>
            <pc:sldMk cId="2418246793" sldId="386"/>
            <ac:picMk id="63" creationId="{40A53358-4A36-2A45-543A-26E858F27CF6}"/>
          </ac:picMkLst>
        </pc:picChg>
        <pc:picChg chg="del mod ord">
          <ac:chgData name="佐野　圭亮" userId="ecef0b6a-532f-4969-be08-8c93cb00e098" providerId="ADAL" clId="{1FA632AA-9CB7-40E2-BB96-C2A9E3F9E18E}" dt="2026-02-15T05:39:35.087" v="10489" actId="478"/>
          <ac:picMkLst>
            <pc:docMk/>
            <pc:sldMk cId="2418246793" sldId="386"/>
            <ac:picMk id="65" creationId="{FC26221E-1721-E106-044A-37800F15B930}"/>
          </ac:picMkLst>
        </pc:picChg>
        <pc:picChg chg="del mod ord">
          <ac:chgData name="佐野　圭亮" userId="ecef0b6a-532f-4969-be08-8c93cb00e098" providerId="ADAL" clId="{1FA632AA-9CB7-40E2-BB96-C2A9E3F9E18E}" dt="2026-02-15T05:41:18.193" v="10544" actId="478"/>
          <ac:picMkLst>
            <pc:docMk/>
            <pc:sldMk cId="2418246793" sldId="386"/>
            <ac:picMk id="67" creationId="{45B71D26-204D-CBAC-3305-E22B504E7A3C}"/>
          </ac:picMkLst>
        </pc:picChg>
        <pc:picChg chg="del mod ord">
          <ac:chgData name="佐野　圭亮" userId="ecef0b6a-532f-4969-be08-8c93cb00e098" providerId="ADAL" clId="{1FA632AA-9CB7-40E2-BB96-C2A9E3F9E18E}" dt="2026-02-15T05:42:05.215" v="10576" actId="478"/>
          <ac:picMkLst>
            <pc:docMk/>
            <pc:sldMk cId="2418246793" sldId="386"/>
            <ac:picMk id="69" creationId="{F0A95B12-62D6-B31B-6B99-95AE78780012}"/>
          </ac:picMkLst>
        </pc:picChg>
        <pc:picChg chg="del mod ord">
          <ac:chgData name="佐野　圭亮" userId="ecef0b6a-532f-4969-be08-8c93cb00e098" providerId="ADAL" clId="{1FA632AA-9CB7-40E2-BB96-C2A9E3F9E18E}" dt="2026-02-15T05:41:33.047" v="10558" actId="478"/>
          <ac:picMkLst>
            <pc:docMk/>
            <pc:sldMk cId="2418246793" sldId="386"/>
            <ac:picMk id="71" creationId="{6E7A8009-8654-BF83-2DA6-2925E22A40B2}"/>
          </ac:picMkLst>
        </pc:picChg>
        <pc:picChg chg="mod ord">
          <ac:chgData name="佐野　圭亮" userId="ecef0b6a-532f-4969-be08-8c93cb00e098" providerId="ADAL" clId="{1FA632AA-9CB7-40E2-BB96-C2A9E3F9E18E}" dt="2026-02-15T05:41:33.047" v="10557" actId="108"/>
          <ac:picMkLst>
            <pc:docMk/>
            <pc:sldMk cId="2418246793" sldId="386"/>
            <ac:picMk id="73" creationId="{0848E493-F253-0192-E722-7000770A4513}"/>
          </ac:picMkLst>
        </pc:picChg>
        <pc:picChg chg="mod ord">
          <ac:chgData name="佐野　圭亮" userId="ecef0b6a-532f-4969-be08-8c93cb00e098" providerId="ADAL" clId="{1FA632AA-9CB7-40E2-BB96-C2A9E3F9E18E}" dt="2026-02-15T05:42:05.215" v="10575" actId="108"/>
          <ac:picMkLst>
            <pc:docMk/>
            <pc:sldMk cId="2418246793" sldId="386"/>
            <ac:picMk id="75" creationId="{B1B8E625-799D-F92B-B5C4-D6D1CC37490A}"/>
          </ac:picMkLst>
        </pc:picChg>
        <pc:picChg chg="mod">
          <ac:chgData name="佐野　圭亮" userId="ecef0b6a-532f-4969-be08-8c93cb00e098" providerId="ADAL" clId="{1FA632AA-9CB7-40E2-BB96-C2A9E3F9E18E}" dt="2026-02-15T05:46:30.701" v="10762" actId="1076"/>
          <ac:picMkLst>
            <pc:docMk/>
            <pc:sldMk cId="2418246793" sldId="386"/>
            <ac:picMk id="78" creationId="{0388A62B-699B-F479-D6A0-F890A7A161B6}"/>
          </ac:picMkLst>
        </pc:picChg>
        <pc:picChg chg="add del mod">
          <ac:chgData name="佐野　圭亮" userId="ecef0b6a-532f-4969-be08-8c93cb00e098" providerId="ADAL" clId="{1FA632AA-9CB7-40E2-BB96-C2A9E3F9E18E}" dt="2026-02-15T05:45:35.781" v="10693" actId="478"/>
          <ac:picMkLst>
            <pc:docMk/>
            <pc:sldMk cId="2418246793" sldId="386"/>
            <ac:picMk id="79" creationId="{8BECEDD6-9935-B744-5F76-A4848EC1206A}"/>
          </ac:picMkLst>
        </pc:picChg>
        <pc:picChg chg="mod ord">
          <ac:chgData name="佐野　圭亮" userId="ecef0b6a-532f-4969-be08-8c93cb00e098" providerId="ADAL" clId="{1FA632AA-9CB7-40E2-BB96-C2A9E3F9E18E}" dt="2026-02-15T05:45:39.040" v="10694" actId="1076"/>
          <ac:picMkLst>
            <pc:docMk/>
            <pc:sldMk cId="2418246793" sldId="386"/>
            <ac:picMk id="81" creationId="{01153CBE-C4D8-66E1-1355-134227C08138}"/>
          </ac:picMkLst>
        </pc:picChg>
        <pc:cxnChg chg="del mod">
          <ac:chgData name="佐野　圭亮" userId="ecef0b6a-532f-4969-be08-8c93cb00e098" providerId="ADAL" clId="{1FA632AA-9CB7-40E2-BB96-C2A9E3F9E18E}" dt="2026-02-15T05:07:34.144" v="10012" actId="478"/>
          <ac:cxnSpMkLst>
            <pc:docMk/>
            <pc:sldMk cId="2418246793" sldId="386"/>
            <ac:cxnSpMk id="15" creationId="{0B56EBEF-930B-837A-B0DF-2D43ADB5F535}"/>
          </ac:cxnSpMkLst>
        </pc:cxnChg>
        <pc:cxnChg chg="mod">
          <ac:chgData name="佐野　圭亮" userId="ecef0b6a-532f-4969-be08-8c93cb00e098" providerId="ADAL" clId="{1FA632AA-9CB7-40E2-BB96-C2A9E3F9E18E}" dt="2026-02-15T05:07:59.380" v="10017" actId="1076"/>
          <ac:cxnSpMkLst>
            <pc:docMk/>
            <pc:sldMk cId="2418246793" sldId="386"/>
            <ac:cxnSpMk id="16" creationId="{798C6612-A470-D389-C577-3D03036A86A0}"/>
          </ac:cxnSpMkLst>
        </pc:cxnChg>
        <pc:cxnChg chg="mod">
          <ac:chgData name="佐野　圭亮" userId="ecef0b6a-532f-4969-be08-8c93cb00e098" providerId="ADAL" clId="{1FA632AA-9CB7-40E2-BB96-C2A9E3F9E18E}" dt="2026-02-15T05:07:55.309" v="10016" actId="1582"/>
          <ac:cxnSpMkLst>
            <pc:docMk/>
            <pc:sldMk cId="2418246793" sldId="386"/>
            <ac:cxnSpMk id="18" creationId="{23BAB2CE-31BB-4C91-89F6-42E25E298E05}"/>
          </ac:cxnSpMkLst>
        </pc:cxnChg>
        <pc:cxnChg chg="add mod">
          <ac:chgData name="佐野　圭亮" userId="ecef0b6a-532f-4969-be08-8c93cb00e098" providerId="ADAL" clId="{1FA632AA-9CB7-40E2-BB96-C2A9E3F9E18E}" dt="2026-02-15T05:47:29.553" v="10834" actId="1076"/>
          <ac:cxnSpMkLst>
            <pc:docMk/>
            <pc:sldMk cId="2418246793" sldId="386"/>
            <ac:cxnSpMk id="27" creationId="{DEC51839-8DEF-7148-CD91-481118087FD6}"/>
          </ac:cxnSpMkLst>
        </pc:cxnChg>
      </pc:sldChg>
      <pc:sldChg chg="add del">
        <pc:chgData name="佐野　圭亮" userId="ecef0b6a-532f-4969-be08-8c93cb00e098" providerId="ADAL" clId="{1FA632AA-9CB7-40E2-BB96-C2A9E3F9E18E}" dt="2026-02-15T06:17:19.638" v="11148" actId="47"/>
        <pc:sldMkLst>
          <pc:docMk/>
          <pc:sldMk cId="949505552" sldId="387"/>
        </pc:sldMkLst>
      </pc:sldChg>
      <pc:sldChg chg="addSp delSp modSp new mod">
        <pc:chgData name="佐野　圭亮" userId="ecef0b6a-532f-4969-be08-8c93cb00e098" providerId="ADAL" clId="{1FA632AA-9CB7-40E2-BB96-C2A9E3F9E18E}" dt="2026-02-15T06:50:12.022" v="12713" actId="20577"/>
        <pc:sldMkLst>
          <pc:docMk/>
          <pc:sldMk cId="2339545681" sldId="387"/>
        </pc:sldMkLst>
        <pc:spChg chg="mod">
          <ac:chgData name="佐野　圭亮" userId="ecef0b6a-532f-4969-be08-8c93cb00e098" providerId="ADAL" clId="{1FA632AA-9CB7-40E2-BB96-C2A9E3F9E18E}" dt="2026-02-15T06:45:52.032" v="12035" actId="20577"/>
          <ac:spMkLst>
            <pc:docMk/>
            <pc:sldMk cId="2339545681" sldId="387"/>
            <ac:spMk id="2" creationId="{EF1822F0-2997-9180-02D7-5E73EF6762F6}"/>
          </ac:spMkLst>
        </pc:spChg>
        <pc:spChg chg="del">
          <ac:chgData name="佐野　圭亮" userId="ecef0b6a-532f-4969-be08-8c93cb00e098" providerId="ADAL" clId="{1FA632AA-9CB7-40E2-BB96-C2A9E3F9E18E}" dt="2026-02-15T06:45:54.692" v="12036" actId="478"/>
          <ac:spMkLst>
            <pc:docMk/>
            <pc:sldMk cId="2339545681" sldId="387"/>
            <ac:spMk id="3" creationId="{C04B6026-43AC-6BAE-0531-2EE615D8EDAC}"/>
          </ac:spMkLst>
        </pc:spChg>
        <pc:spChg chg="add mod">
          <ac:chgData name="佐野　圭亮" userId="ecef0b6a-532f-4969-be08-8c93cb00e098" providerId="ADAL" clId="{1FA632AA-9CB7-40E2-BB96-C2A9E3F9E18E}" dt="2026-02-15T06:50:12.022" v="12713" actId="20577"/>
          <ac:spMkLst>
            <pc:docMk/>
            <pc:sldMk cId="2339545681" sldId="387"/>
            <ac:spMk id="4" creationId="{82062B38-4F26-7B49-C0EB-83171657D79B}"/>
          </ac:spMkLst>
        </pc:spChg>
      </pc:sldChg>
      <pc:sldChg chg="new del">
        <pc:chgData name="佐野　圭亮" userId="ecef0b6a-532f-4969-be08-8c93cb00e098" providerId="ADAL" clId="{1FA632AA-9CB7-40E2-BB96-C2A9E3F9E18E}" dt="2026-02-15T07:26:58.082" v="13760" actId="47"/>
        <pc:sldMkLst>
          <pc:docMk/>
          <pc:sldMk cId="4264739991" sldId="388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810C7E-6574-4AED-9BC1-14297189EA85}" type="datetimeFigureOut">
              <a:rPr kumimoji="1" lang="ja-JP" altLang="en-US" smtClean="0"/>
              <a:t>2026/2/13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830595-B8B5-45E8-A97B-435FB6B4A12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736758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830595-B8B5-45E8-A97B-435FB6B4A12A}" type="slidenum">
              <a:rPr kumimoji="1" lang="ja-JP" altLang="en-US" smtClean="0"/>
              <a:t>28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862896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B81019-6CE4-F568-7F0D-3F5880C2D7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0D9B6DF7-7CAC-7F61-5007-A178775183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DDEDA294-EC6E-ADAC-FF7C-C2F043DAAF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ED594D72-7C91-90BD-EC12-3E144947CA5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830595-B8B5-45E8-A97B-435FB6B4A12A}" type="slidenum">
              <a:rPr kumimoji="1" lang="ja-JP" altLang="en-US" smtClean="0"/>
              <a:t>29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296200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823047-E1F4-0F22-A01A-82FF56412F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59D8FC2C-4F78-3801-6ABC-88610E5AB65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A8C2AF1D-4A02-64FF-9185-81421A2B6D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8CA2A6E4-794F-576E-D01B-EA9F9E60812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830595-B8B5-45E8-A97B-435FB6B4A12A}" type="slidenum">
              <a:rPr kumimoji="1" lang="ja-JP" altLang="en-US" smtClean="0"/>
              <a:t>30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594174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35AC52-0A68-B6B7-AC15-6598748943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3E950C8E-6D21-78C5-373A-FA03846523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6C19D8E2-CF7B-F263-D827-FBFA8E8EA3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9BEBF571-5E82-9ED9-4539-1DAAA99B61B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830595-B8B5-45E8-A97B-435FB6B4A12A}" type="slidenum">
              <a:rPr kumimoji="1" lang="ja-JP" altLang="en-US" smtClean="0"/>
              <a:t>31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127266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71C3998-7E7D-4889-9B7D-AD6E17C43A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815533"/>
            <a:ext cx="9144000" cy="2387600"/>
          </a:xfrm>
        </p:spPr>
        <p:txBody>
          <a:bodyPr anchor="ctr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F7A19520-3480-451C-8099-B22F6A180B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68951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144DD49-7A34-41C9-A65E-F23E38AEE5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E10FFA-101D-422D-AD8F-AADD911FD7F2}" type="datetimeFigureOut">
              <a:rPr kumimoji="1" lang="ja-JP" altLang="en-US" smtClean="0"/>
              <a:t>2026/2/13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95A3020-2976-4B4D-A7A0-4D2C34959B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C50D7A8-34C0-4E46-A7A8-80073D99E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85E481-4725-47FD-B582-B02B4ED630AD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6C556049-08F6-48F7-9B3F-29F5DA5D9FD0}"/>
              </a:ext>
            </a:extLst>
          </p:cNvPr>
          <p:cNvSpPr txBox="1"/>
          <p:nvPr userDrawn="1"/>
        </p:nvSpPr>
        <p:spPr>
          <a:xfrm>
            <a:off x="5841546" y="136525"/>
            <a:ext cx="6415768" cy="8231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800">
                <a:solidFill>
                  <a:schemeClr val="accent5"/>
                </a:solidFill>
                <a:latin typeface="Bauhaus 93" panose="04030905020B02020C02" pitchFamily="82" charset="0"/>
              </a:rPr>
              <a:t>N</a:t>
            </a:r>
            <a:r>
              <a:rPr kumimoji="1" lang="en-US" altLang="ja-JP" sz="4800">
                <a:latin typeface="Bauhaus 93" panose="04030905020B02020C02" pitchFamily="82" charset="0"/>
              </a:rPr>
              <a:t>.I.</a:t>
            </a:r>
            <a:r>
              <a:rPr kumimoji="1" lang="en-US" altLang="ja-JP" sz="4800">
                <a:solidFill>
                  <a:schemeClr val="accent4"/>
                </a:solidFill>
                <a:latin typeface="Bauhaus 93" panose="04030905020B02020C02" pitchFamily="82" charset="0"/>
              </a:rPr>
              <a:t>T</a:t>
            </a:r>
            <a:r>
              <a:rPr kumimoji="1" lang="en-US" altLang="ja-JP" sz="4800">
                <a:latin typeface="Bauhaus 93" panose="04030905020B02020C02" pitchFamily="82" charset="0"/>
              </a:rPr>
              <a:t>. Formula Project</a:t>
            </a:r>
            <a:endParaRPr kumimoji="1" lang="ja-JP" altLang="en-US" sz="4800">
              <a:latin typeface="Bauhaus 93" panose="04030905020B02020C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46640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64AD321-2B46-4EA1-9724-365929A03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FFC65A6D-D1D1-4E9C-82DB-8486B839DE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7DAA42A-C335-47AE-B3AE-1A9504129D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E10FFA-101D-422D-AD8F-AADD911FD7F2}" type="datetimeFigureOut">
              <a:rPr kumimoji="1" lang="ja-JP" altLang="en-US" smtClean="0"/>
              <a:t>2026/2/13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0127166-9D36-45F8-B08E-88C70FD2B4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42EC749-B017-494B-8646-663B9275AA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85E481-4725-47FD-B582-B02B4ED630A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873382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F74E9E6A-11A1-4BD1-B225-FB4AD4B6F55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EA56BD37-5155-44EB-891C-4B4EFA635D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6886084-71A5-45BD-A2B4-CF65FFF93E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E10FFA-101D-422D-AD8F-AADD911FD7F2}" type="datetimeFigureOut">
              <a:rPr kumimoji="1" lang="ja-JP" altLang="en-US" smtClean="0"/>
              <a:t>2026/2/13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6C54B04-26A3-4143-93B2-64D0CF83F9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1A02299-5E90-424B-91D7-DC8022884F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85E481-4725-47FD-B582-B02B4ED630A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200553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B40EBE6-C6F6-4685-AC51-5C517990B8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89" y="17007"/>
            <a:ext cx="8041821" cy="600759"/>
          </a:xfrm>
        </p:spPr>
        <p:txBody>
          <a:bodyPr/>
          <a:lstStyle>
            <a:lvl1pPr>
              <a:defRPr>
                <a:latin typeface="HG創英角ｺﾞｼｯｸUB" panose="020B0909000000000000" pitchFamily="49" charset="-128"/>
                <a:ea typeface="HG創英角ｺﾞｼｯｸUB" panose="020B0909000000000000" pitchFamily="49" charset="-128"/>
              </a:defRPr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0A8953F-9F27-4452-958E-93E9AF91CD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1193" y="935718"/>
            <a:ext cx="10515600" cy="4351338"/>
          </a:xfrm>
        </p:spPr>
        <p:txBody>
          <a:bodyPr>
            <a:normAutofit/>
          </a:bodyPr>
          <a:lstStyle>
            <a:lvl1pPr>
              <a:defRPr sz="4000"/>
            </a:lvl1pPr>
            <a:lvl2pPr>
              <a:defRPr sz="3600"/>
            </a:lvl2pPr>
            <a:lvl3pPr>
              <a:defRPr sz="32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18476F7-0BB6-4C90-AD46-567D0EBA3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E10FFA-101D-422D-AD8F-AADD911FD7F2}" type="datetimeFigureOut">
              <a:rPr kumimoji="1" lang="ja-JP" altLang="en-US" smtClean="0"/>
              <a:t>2026/2/13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A8B5E3D-65C1-4D2B-BFE7-EF917D969C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317C3AD-155D-4E14-AF9B-B19D1FB068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85E481-4725-47FD-B582-B02B4ED630AD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A183C831-4132-48E0-BC3E-39C0EECB3321}"/>
              </a:ext>
            </a:extLst>
          </p:cNvPr>
          <p:cNvSpPr txBox="1"/>
          <p:nvPr userDrawn="1"/>
        </p:nvSpPr>
        <p:spPr>
          <a:xfrm>
            <a:off x="7911193" y="55777"/>
            <a:ext cx="42808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200">
                <a:solidFill>
                  <a:schemeClr val="accent5"/>
                </a:solidFill>
                <a:latin typeface="Bauhaus 93" panose="04030905020B02020C02" pitchFamily="82" charset="0"/>
              </a:rPr>
              <a:t>N</a:t>
            </a:r>
            <a:r>
              <a:rPr kumimoji="1" lang="en-US" altLang="ja-JP" sz="3200">
                <a:latin typeface="Bauhaus 93" panose="04030905020B02020C02" pitchFamily="82" charset="0"/>
              </a:rPr>
              <a:t>.I.</a:t>
            </a:r>
            <a:r>
              <a:rPr kumimoji="1" lang="en-US" altLang="ja-JP" sz="3200">
                <a:solidFill>
                  <a:schemeClr val="accent4"/>
                </a:solidFill>
                <a:latin typeface="Bauhaus 93" panose="04030905020B02020C02" pitchFamily="82" charset="0"/>
              </a:rPr>
              <a:t>T</a:t>
            </a:r>
            <a:r>
              <a:rPr kumimoji="1" lang="en-US" altLang="ja-JP" sz="3200">
                <a:latin typeface="Bauhaus 93" panose="04030905020B02020C02" pitchFamily="82" charset="0"/>
              </a:rPr>
              <a:t>. Formula Project</a:t>
            </a:r>
            <a:endParaRPr kumimoji="1" lang="ja-JP" altLang="en-US" sz="3200">
              <a:latin typeface="Bauhaus 93" panose="04030905020B02020C02" pitchFamily="82" charset="0"/>
            </a:endParaRPr>
          </a:p>
        </p:txBody>
      </p: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8D775798-552B-4EF8-8073-6CE11F3CE258}"/>
              </a:ext>
            </a:extLst>
          </p:cNvPr>
          <p:cNvCxnSpPr/>
          <p:nvPr userDrawn="1"/>
        </p:nvCxnSpPr>
        <p:spPr>
          <a:xfrm>
            <a:off x="0" y="653143"/>
            <a:ext cx="12192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97973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9CA5112-13B0-4EE3-B8F8-EEA0651A54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8FBC5320-1CB4-4168-B343-577E192514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697DF5D-CEF9-449B-AECD-D7216CFC50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E10FFA-101D-422D-AD8F-AADD911FD7F2}" type="datetimeFigureOut">
              <a:rPr kumimoji="1" lang="ja-JP" altLang="en-US" smtClean="0"/>
              <a:t>2026/2/13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40A0609-BA89-43B8-BCE3-1B35679981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673BC77-1547-4517-9FC1-0D1065A77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85E481-4725-47FD-B582-B02B4ED630A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038035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C19A6D8-B5BE-4FD3-AB06-0B43ED06B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A508909-8F10-4C64-AE5E-EA06E1CAFAF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6314DC06-ACB8-4402-B63A-61A6925FE2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11C756E5-4D1D-4678-BB08-9D2397D0E6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E10FFA-101D-422D-AD8F-AADD911FD7F2}" type="datetimeFigureOut">
              <a:rPr kumimoji="1" lang="ja-JP" altLang="en-US" smtClean="0"/>
              <a:t>2026/2/13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621A5BFD-0515-4F40-8C87-0E134CF7D9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E8BBA06-5860-4253-92E7-54586E2AC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85E481-4725-47FD-B582-B02B4ED630A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406698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1315B1D-4BB7-4626-BFE2-BEDCC16FF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7D511003-916E-4D93-9CAC-5E351E9925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57CB401B-F562-4AF3-9868-831FFFED92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064BC730-9357-49EE-8EDF-94810EB3B87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F40BDFDA-A203-4C5E-B606-F9EE64920B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46A8A615-B745-4BB4-881E-64E378DDFB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E10FFA-101D-422D-AD8F-AADD911FD7F2}" type="datetimeFigureOut">
              <a:rPr kumimoji="1" lang="ja-JP" altLang="en-US" smtClean="0"/>
              <a:t>2026/2/13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BD2A8E12-11C9-45C9-B244-DA5A59ABF0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FCCD3DB4-3A49-45ED-B3F6-569A8E8A41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85E481-4725-47FD-B582-B02B4ED630A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830277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C025F48-3EFF-45EA-99C6-CA220E6E0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A1E17374-46E1-44C8-93AE-B3C0553546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E10FFA-101D-422D-AD8F-AADD911FD7F2}" type="datetimeFigureOut">
              <a:rPr kumimoji="1" lang="ja-JP" altLang="en-US" smtClean="0"/>
              <a:t>2026/2/13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052667FD-6B14-4FF1-94A6-4A887C9009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5AC8469E-13DD-466C-B348-90C938435B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85E481-4725-47FD-B582-B02B4ED630A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009859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60CBEC6F-B1DD-4D64-B8B3-CD993B1D16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E10FFA-101D-422D-AD8F-AADD911FD7F2}" type="datetimeFigureOut">
              <a:rPr kumimoji="1" lang="ja-JP" altLang="en-US" smtClean="0"/>
              <a:t>2026/2/13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ACA2E007-FE1F-4CEB-B50C-CA9C29ECB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FB14A14-DA94-4A9A-9A14-C268A456CF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85E481-4725-47FD-B582-B02B4ED630A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241312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AD443DF-FC61-4730-82DC-A38EE2FD9D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8760227-18E9-47CF-851E-EBFF975264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5F3832F6-8DD3-48EE-A751-881740EDBC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862B9204-7E1D-4E0A-95B7-847DF05B50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E10FFA-101D-422D-AD8F-AADD911FD7F2}" type="datetimeFigureOut">
              <a:rPr kumimoji="1" lang="ja-JP" altLang="en-US" smtClean="0"/>
              <a:t>2026/2/13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CBDB3506-9979-41F2-A1D4-A99DAB334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914885E4-DC8A-4746-BCA6-9AED9119DF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85E481-4725-47FD-B582-B02B4ED630A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668658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5ACA93C-5A08-4CD4-8B2C-16E0E88FE1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722FAAA3-5B8F-43A1-B244-3C3F6F951B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C21FE437-7890-4571-AB70-C89AABE83D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1D437787-CC57-4F9A-BC51-347389BAA5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E10FFA-101D-422D-AD8F-AADD911FD7F2}" type="datetimeFigureOut">
              <a:rPr kumimoji="1" lang="ja-JP" altLang="en-US" smtClean="0"/>
              <a:t>2026/2/13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AC811078-DE57-4466-8CA1-DBDA637557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3A9E89B6-2DD7-41A5-A4BE-375DF4D124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85E481-4725-47FD-B582-B02B4ED630A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58699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49115211-3898-4CE3-AF7D-9C27D311A9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21A3ABFC-F429-4297-8742-6F3C9F2638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A3864C5-A07B-414E-A9A1-DD7C0888C3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E10FFA-101D-422D-AD8F-AADD911FD7F2}" type="datetimeFigureOut">
              <a:rPr kumimoji="1" lang="ja-JP" altLang="en-US" smtClean="0"/>
              <a:t>2026/2/13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113ED7D-9264-42BD-BE33-5583A17201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3CE9157-A609-4CEE-96C1-889C239D37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85E481-4725-47FD-B582-B02B4ED630A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314923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HG創英角ｺﾞｼｯｸUB" panose="020B0909000000000000" pitchFamily="49" charset="-128"/>
          <a:ea typeface="HG創英角ｺﾞｼｯｸUB" panose="020B0909000000000000" pitchFamily="49" charset="-128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tags" Target="../tags/tag3.xml"/><Relationship Id="rId7" Type="http://schemas.openxmlformats.org/officeDocument/2006/relationships/image" Target="../media/image9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5.xml"/><Relationship Id="rId4" Type="http://schemas.openxmlformats.org/officeDocument/2006/relationships/tags" Target="../tags/tag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tags" Target="../tags/tag15.xml"/><Relationship Id="rId13" Type="http://schemas.openxmlformats.org/officeDocument/2006/relationships/image" Target="../media/image19.png"/><Relationship Id="rId3" Type="http://schemas.openxmlformats.org/officeDocument/2006/relationships/tags" Target="../tags/tag10.xml"/><Relationship Id="rId7" Type="http://schemas.openxmlformats.org/officeDocument/2006/relationships/tags" Target="../tags/tag14.xml"/><Relationship Id="rId12" Type="http://schemas.openxmlformats.org/officeDocument/2006/relationships/image" Target="../media/image18.png"/><Relationship Id="rId17" Type="http://schemas.openxmlformats.org/officeDocument/2006/relationships/image" Target="../media/image23.png"/><Relationship Id="rId2" Type="http://schemas.openxmlformats.org/officeDocument/2006/relationships/tags" Target="../tags/tag9.xml"/><Relationship Id="rId16" Type="http://schemas.openxmlformats.org/officeDocument/2006/relationships/image" Target="../media/image22.png"/><Relationship Id="rId1" Type="http://schemas.openxmlformats.org/officeDocument/2006/relationships/tags" Target="../tags/tag8.xml"/><Relationship Id="rId6" Type="http://schemas.openxmlformats.org/officeDocument/2006/relationships/tags" Target="../tags/tag13.xml"/><Relationship Id="rId11" Type="http://schemas.openxmlformats.org/officeDocument/2006/relationships/image" Target="../media/image17.png"/><Relationship Id="rId5" Type="http://schemas.openxmlformats.org/officeDocument/2006/relationships/tags" Target="../tags/tag12.xml"/><Relationship Id="rId15" Type="http://schemas.openxmlformats.org/officeDocument/2006/relationships/image" Target="../media/image21.png"/><Relationship Id="rId10" Type="http://schemas.openxmlformats.org/officeDocument/2006/relationships/image" Target="../media/image16.png"/><Relationship Id="rId4" Type="http://schemas.openxmlformats.org/officeDocument/2006/relationships/tags" Target="../tags/tag11.xml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tags" Target="../tags/tag18.xml"/><Relationship Id="rId7" Type="http://schemas.openxmlformats.org/officeDocument/2006/relationships/image" Target="../media/image24.png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28.png"/><Relationship Id="rId5" Type="http://schemas.openxmlformats.org/officeDocument/2006/relationships/tags" Target="../tags/tag20.xml"/><Relationship Id="rId10" Type="http://schemas.openxmlformats.org/officeDocument/2006/relationships/image" Target="../media/image27.png"/><Relationship Id="rId4" Type="http://schemas.openxmlformats.org/officeDocument/2006/relationships/tags" Target="../tags/tag19.xml"/><Relationship Id="rId9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tags" Target="../tags/tag23.xml"/><Relationship Id="rId7" Type="http://schemas.openxmlformats.org/officeDocument/2006/relationships/image" Target="../media/image31.png"/><Relationship Id="rId2" Type="http://schemas.openxmlformats.org/officeDocument/2006/relationships/tags" Target="../tags/tag22.xml"/><Relationship Id="rId1" Type="http://schemas.openxmlformats.org/officeDocument/2006/relationships/tags" Target="../tags/tag2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tags" Target="../tags/tag26.xml"/><Relationship Id="rId7" Type="http://schemas.openxmlformats.org/officeDocument/2006/relationships/image" Target="../media/image10.png"/><Relationship Id="rId2" Type="http://schemas.openxmlformats.org/officeDocument/2006/relationships/tags" Target="../tags/tag25.xml"/><Relationship Id="rId1" Type="http://schemas.openxmlformats.org/officeDocument/2006/relationships/tags" Target="../tags/tag24.xml"/><Relationship Id="rId6" Type="http://schemas.openxmlformats.org/officeDocument/2006/relationships/image" Target="../media/image9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8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tags" Target="../tags/tag36.xml"/><Relationship Id="rId13" Type="http://schemas.openxmlformats.org/officeDocument/2006/relationships/image" Target="../media/image43.png"/><Relationship Id="rId3" Type="http://schemas.openxmlformats.org/officeDocument/2006/relationships/tags" Target="../tags/tag31.xml"/><Relationship Id="rId7" Type="http://schemas.openxmlformats.org/officeDocument/2006/relationships/tags" Target="../tags/tag35.xml"/><Relationship Id="rId12" Type="http://schemas.openxmlformats.org/officeDocument/2006/relationships/image" Target="../media/image42.png"/><Relationship Id="rId17" Type="http://schemas.openxmlformats.org/officeDocument/2006/relationships/image" Target="../media/image47.png"/><Relationship Id="rId2" Type="http://schemas.openxmlformats.org/officeDocument/2006/relationships/tags" Target="../tags/tag30.xml"/><Relationship Id="rId16" Type="http://schemas.openxmlformats.org/officeDocument/2006/relationships/image" Target="../media/image46.png"/><Relationship Id="rId1" Type="http://schemas.openxmlformats.org/officeDocument/2006/relationships/tags" Target="../tags/tag29.xml"/><Relationship Id="rId6" Type="http://schemas.openxmlformats.org/officeDocument/2006/relationships/tags" Target="../tags/tag34.xml"/><Relationship Id="rId11" Type="http://schemas.openxmlformats.org/officeDocument/2006/relationships/image" Target="../media/image41.png"/><Relationship Id="rId5" Type="http://schemas.openxmlformats.org/officeDocument/2006/relationships/tags" Target="../tags/tag33.xml"/><Relationship Id="rId15" Type="http://schemas.openxmlformats.org/officeDocument/2006/relationships/image" Target="../media/image45.png"/><Relationship Id="rId10" Type="http://schemas.openxmlformats.org/officeDocument/2006/relationships/image" Target="../media/image40.png"/><Relationship Id="rId4" Type="http://schemas.openxmlformats.org/officeDocument/2006/relationships/tags" Target="../tags/tag32.xml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4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tags" Target="../tags/tag44.xml"/><Relationship Id="rId13" Type="http://schemas.openxmlformats.org/officeDocument/2006/relationships/tags" Target="../tags/tag49.xml"/><Relationship Id="rId18" Type="http://schemas.openxmlformats.org/officeDocument/2006/relationships/slideLayout" Target="../slideLayouts/slideLayout2.xml"/><Relationship Id="rId26" Type="http://schemas.openxmlformats.org/officeDocument/2006/relationships/image" Target="../media/image54.png"/><Relationship Id="rId3" Type="http://schemas.openxmlformats.org/officeDocument/2006/relationships/tags" Target="../tags/tag39.xml"/><Relationship Id="rId21" Type="http://schemas.openxmlformats.org/officeDocument/2006/relationships/image" Target="../media/image50.png"/><Relationship Id="rId7" Type="http://schemas.openxmlformats.org/officeDocument/2006/relationships/tags" Target="../tags/tag43.xml"/><Relationship Id="rId12" Type="http://schemas.openxmlformats.org/officeDocument/2006/relationships/tags" Target="../tags/tag48.xml"/><Relationship Id="rId17" Type="http://schemas.openxmlformats.org/officeDocument/2006/relationships/tags" Target="../tags/tag53.xml"/><Relationship Id="rId25" Type="http://schemas.openxmlformats.org/officeDocument/2006/relationships/image" Target="../media/image53.png"/><Relationship Id="rId2" Type="http://schemas.openxmlformats.org/officeDocument/2006/relationships/tags" Target="../tags/tag38.xml"/><Relationship Id="rId16" Type="http://schemas.openxmlformats.org/officeDocument/2006/relationships/tags" Target="../tags/tag52.xml"/><Relationship Id="rId20" Type="http://schemas.openxmlformats.org/officeDocument/2006/relationships/image" Target="../media/image49.png"/><Relationship Id="rId29" Type="http://schemas.openxmlformats.org/officeDocument/2006/relationships/image" Target="../media/image57.png"/><Relationship Id="rId1" Type="http://schemas.openxmlformats.org/officeDocument/2006/relationships/tags" Target="../tags/tag37.xml"/><Relationship Id="rId6" Type="http://schemas.openxmlformats.org/officeDocument/2006/relationships/tags" Target="../tags/tag42.xml"/><Relationship Id="rId11" Type="http://schemas.openxmlformats.org/officeDocument/2006/relationships/tags" Target="../tags/tag47.xml"/><Relationship Id="rId24" Type="http://schemas.openxmlformats.org/officeDocument/2006/relationships/image" Target="../media/image52.png"/><Relationship Id="rId32" Type="http://schemas.openxmlformats.org/officeDocument/2006/relationships/image" Target="../media/image60.png"/><Relationship Id="rId5" Type="http://schemas.openxmlformats.org/officeDocument/2006/relationships/tags" Target="../tags/tag41.xml"/><Relationship Id="rId15" Type="http://schemas.openxmlformats.org/officeDocument/2006/relationships/tags" Target="../tags/tag51.xml"/><Relationship Id="rId23" Type="http://schemas.openxmlformats.org/officeDocument/2006/relationships/image" Target="../media/image9.png"/><Relationship Id="rId28" Type="http://schemas.openxmlformats.org/officeDocument/2006/relationships/image" Target="../media/image56.png"/><Relationship Id="rId10" Type="http://schemas.openxmlformats.org/officeDocument/2006/relationships/tags" Target="../tags/tag46.xml"/><Relationship Id="rId19" Type="http://schemas.openxmlformats.org/officeDocument/2006/relationships/image" Target="../media/image48.png"/><Relationship Id="rId31" Type="http://schemas.openxmlformats.org/officeDocument/2006/relationships/image" Target="../media/image59.png"/><Relationship Id="rId4" Type="http://schemas.openxmlformats.org/officeDocument/2006/relationships/tags" Target="../tags/tag40.xml"/><Relationship Id="rId9" Type="http://schemas.openxmlformats.org/officeDocument/2006/relationships/tags" Target="../tags/tag45.xml"/><Relationship Id="rId14" Type="http://schemas.openxmlformats.org/officeDocument/2006/relationships/tags" Target="../tags/tag50.xml"/><Relationship Id="rId22" Type="http://schemas.openxmlformats.org/officeDocument/2006/relationships/image" Target="../media/image51.png"/><Relationship Id="rId27" Type="http://schemas.openxmlformats.org/officeDocument/2006/relationships/image" Target="../media/image55.png"/><Relationship Id="rId30" Type="http://schemas.openxmlformats.org/officeDocument/2006/relationships/image" Target="../media/image5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tags" Target="../tags/tag56.xml"/><Relationship Id="rId7" Type="http://schemas.openxmlformats.org/officeDocument/2006/relationships/image" Target="../media/image68.png"/><Relationship Id="rId2" Type="http://schemas.openxmlformats.org/officeDocument/2006/relationships/tags" Target="../tags/tag55.xml"/><Relationship Id="rId1" Type="http://schemas.openxmlformats.org/officeDocument/2006/relationships/tags" Target="../tags/tag54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playlist?list=PLQiPsAzoaLqUtdVImOM4WjzoYrNUy7fve" TargetMode="External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1F5E6B3-240B-4690-9ADD-80A9C3EE937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/>
              <a:t>シミュレーションベース</a:t>
            </a:r>
            <a:br>
              <a:rPr kumimoji="1" lang="en-US" altLang="ja-JP" dirty="0"/>
            </a:br>
            <a:r>
              <a:rPr kumimoji="1" lang="ja-JP" altLang="en-US" dirty="0"/>
              <a:t>車両開発方法の提案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126ACFB1-7EFA-434C-A369-2EE304CD65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780431"/>
            <a:ext cx="9144000" cy="1655762"/>
          </a:xfrm>
        </p:spPr>
        <p:txBody>
          <a:bodyPr/>
          <a:lstStyle/>
          <a:p>
            <a:pPr algn="r"/>
            <a:r>
              <a:rPr kumimoji="1" lang="en-US" altLang="ja-JP" b="1" dirty="0"/>
              <a:t>2025/</a:t>
            </a:r>
            <a:r>
              <a:rPr lang="en-US" altLang="ja-JP" b="1" dirty="0"/>
              <a:t>2</a:t>
            </a:r>
            <a:r>
              <a:rPr kumimoji="1" lang="en-US" altLang="ja-JP" b="1" dirty="0"/>
              <a:t>/</a:t>
            </a:r>
            <a:r>
              <a:rPr lang="en-US" altLang="ja-JP" b="1" dirty="0"/>
              <a:t>15</a:t>
            </a:r>
          </a:p>
          <a:p>
            <a:pPr algn="r"/>
            <a:r>
              <a:rPr lang="ja-JP" altLang="en-US" b="1" dirty="0"/>
              <a:t>サスペンション班　シミュレーション担当　佐野圭亮</a:t>
            </a:r>
            <a:r>
              <a:rPr kumimoji="1" lang="ja-JP" altLang="en-US" b="1" dirty="0"/>
              <a:t>　</a:t>
            </a:r>
          </a:p>
        </p:txBody>
      </p:sp>
    </p:spTree>
    <p:extLst>
      <p:ext uri="{BB962C8B-B14F-4D97-AF65-F5344CB8AC3E}">
        <p14:creationId xmlns:p14="http://schemas.microsoft.com/office/powerpoint/2010/main" val="2484296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10D92FF-4B52-59EC-D24E-0A2100E31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ja-JP" altLang="en-US" dirty="0"/>
              <a:t>車両</a:t>
            </a:r>
            <a:r>
              <a:rPr kumimoji="1" lang="ja-JP" altLang="en-US" dirty="0"/>
              <a:t>パラメータ設定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68EC3034-DB30-0C2B-4F8A-270735A75F7A}"/>
              </a:ext>
            </a:extLst>
          </p:cNvPr>
          <p:cNvSpPr txBox="1"/>
          <p:nvPr/>
        </p:nvSpPr>
        <p:spPr>
          <a:xfrm>
            <a:off x="98713" y="1079431"/>
            <a:ext cx="4108817" cy="59093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b="1" dirty="0"/>
              <a:t>基本諸元</a:t>
            </a:r>
            <a:endParaRPr lang="en-US" altLang="ja-JP" b="1" dirty="0"/>
          </a:p>
          <a:p>
            <a:r>
              <a:rPr lang="ja-JP" altLang="en-US" dirty="0"/>
              <a:t>車両の質量（ドライバー込み）</a:t>
            </a:r>
            <a:r>
              <a:rPr lang="en-US" altLang="ja-JP" dirty="0"/>
              <a:t>m [kg]</a:t>
            </a:r>
          </a:p>
          <a:p>
            <a:r>
              <a:rPr lang="ja-JP" altLang="en-US" dirty="0"/>
              <a:t>ホイールベース </a:t>
            </a:r>
            <a:r>
              <a:rPr lang="en-US" altLang="ja-JP" dirty="0"/>
              <a:t>l [m]</a:t>
            </a:r>
          </a:p>
          <a:p>
            <a:r>
              <a:rPr lang="ja-JP" altLang="en-US" dirty="0"/>
              <a:t>重量配分</a:t>
            </a:r>
            <a:r>
              <a:rPr lang="en-US" altLang="ja-JP" dirty="0"/>
              <a:t>(Front) wd [-]</a:t>
            </a:r>
          </a:p>
          <a:p>
            <a:r>
              <a:rPr lang="ja-JP" altLang="en-US" dirty="0"/>
              <a:t>重心高  </a:t>
            </a:r>
            <a:r>
              <a:rPr lang="en-US" altLang="ja-JP" dirty="0"/>
              <a:t>hg [m]</a:t>
            </a:r>
          </a:p>
          <a:p>
            <a:r>
              <a:rPr lang="ja-JP" altLang="en-US" dirty="0"/>
              <a:t>タイヤ外径  </a:t>
            </a:r>
            <a:r>
              <a:rPr lang="en-US" altLang="ja-JP" dirty="0" err="1"/>
              <a:t>tireD</a:t>
            </a:r>
            <a:r>
              <a:rPr lang="en-US" altLang="ja-JP" dirty="0"/>
              <a:t>[inch]</a:t>
            </a:r>
          </a:p>
          <a:p>
            <a:r>
              <a:rPr lang="ja-JP" altLang="en-US" b="1" dirty="0"/>
              <a:t>横方向</a:t>
            </a:r>
          </a:p>
          <a:p>
            <a:r>
              <a:rPr lang="ja-JP" altLang="en-US" dirty="0"/>
              <a:t>前後トレッド</a:t>
            </a:r>
            <a:endParaRPr lang="en-US" altLang="ja-JP" dirty="0"/>
          </a:p>
          <a:p>
            <a:r>
              <a:rPr lang="ja-JP" altLang="en-US" dirty="0"/>
              <a:t> </a:t>
            </a:r>
            <a:r>
              <a:rPr lang="en-US" altLang="ja-JP" dirty="0"/>
              <a:t>[Front track, Rear Track]</a:t>
            </a:r>
            <a:r>
              <a:rPr lang="ja-JP" altLang="en-US" dirty="0"/>
              <a:t> </a:t>
            </a:r>
            <a:r>
              <a:rPr lang="en-US" altLang="ja-JP" dirty="0"/>
              <a:t>[m] </a:t>
            </a:r>
          </a:p>
          <a:p>
            <a:r>
              <a:rPr lang="ja-JP" altLang="en-US" b="1" dirty="0"/>
              <a:t>回転慣性</a:t>
            </a:r>
          </a:p>
          <a:p>
            <a:r>
              <a:rPr lang="ja-JP" altLang="en-US" dirty="0"/>
              <a:t>ヨー慣性モーメント </a:t>
            </a:r>
            <a:r>
              <a:rPr lang="en-US" altLang="ja-JP" dirty="0"/>
              <a:t>Izz</a:t>
            </a:r>
            <a:r>
              <a:rPr lang="ja-JP" altLang="en-US" dirty="0"/>
              <a:t> </a:t>
            </a:r>
            <a:r>
              <a:rPr lang="en-US" altLang="ja-JP" dirty="0"/>
              <a:t>[kg*m^2]</a:t>
            </a:r>
          </a:p>
          <a:p>
            <a:r>
              <a:rPr lang="ja-JP" altLang="en-US" dirty="0"/>
              <a:t>ロール慣性モーメント </a:t>
            </a:r>
            <a:r>
              <a:rPr lang="en-US" altLang="ja-JP" dirty="0" err="1"/>
              <a:t>Ixx</a:t>
            </a:r>
            <a:r>
              <a:rPr lang="ja-JP" altLang="en-US" dirty="0"/>
              <a:t> </a:t>
            </a:r>
            <a:r>
              <a:rPr lang="en-US" altLang="ja-JP" dirty="0"/>
              <a:t>[kg*m^2]</a:t>
            </a:r>
          </a:p>
          <a:p>
            <a:r>
              <a:rPr lang="ja-JP" altLang="en-US" b="1" dirty="0"/>
              <a:t>空力</a:t>
            </a:r>
          </a:p>
          <a:p>
            <a:r>
              <a:rPr lang="ja-JP" altLang="en-US" dirty="0"/>
              <a:t>縦方向抵抗領域，</a:t>
            </a:r>
            <a:r>
              <a:rPr lang="en-US" altLang="ja-JP" dirty="0" err="1"/>
              <a:t>Af</a:t>
            </a:r>
            <a:r>
              <a:rPr lang="en-US" altLang="ja-JP" dirty="0"/>
              <a:t> [m^2]</a:t>
            </a:r>
          </a:p>
          <a:p>
            <a:r>
              <a:rPr lang="ja-JP" altLang="en-US" dirty="0"/>
              <a:t>空気抵抗係数、</a:t>
            </a:r>
            <a:r>
              <a:rPr lang="en-US" altLang="ja-JP" dirty="0"/>
              <a:t>Cd [-]</a:t>
            </a:r>
            <a:endParaRPr lang="ja-JP" altLang="en-US" dirty="0"/>
          </a:p>
          <a:p>
            <a:r>
              <a:rPr lang="ja-JP" altLang="en-US" dirty="0"/>
              <a:t>揚力係数，</a:t>
            </a:r>
            <a:r>
              <a:rPr lang="en-US" altLang="ja-JP" dirty="0"/>
              <a:t>Cl [-]</a:t>
            </a:r>
          </a:p>
          <a:p>
            <a:r>
              <a:rPr lang="ja-JP" altLang="en-US" dirty="0"/>
              <a:t>エアロバランス</a:t>
            </a:r>
            <a:r>
              <a:rPr lang="en-US" altLang="ja-JP" dirty="0"/>
              <a:t>Fr Ab [-]</a:t>
            </a:r>
            <a:br>
              <a:rPr lang="en-US" altLang="ja-JP" dirty="0"/>
            </a:br>
            <a:r>
              <a:rPr lang="ja-JP" altLang="en-US" dirty="0"/>
              <a:t>空気の密度 </a:t>
            </a:r>
            <a:r>
              <a:rPr lang="en-US" altLang="ja-JP" dirty="0"/>
              <a:t>rho</a:t>
            </a:r>
            <a:r>
              <a:rPr lang="ja-JP" altLang="en-US" dirty="0"/>
              <a:t> </a:t>
            </a:r>
            <a:r>
              <a:rPr lang="en-US" altLang="ja-JP" dirty="0"/>
              <a:t>[kg/m^3]</a:t>
            </a:r>
          </a:p>
          <a:p>
            <a:r>
              <a:rPr lang="ja-JP" altLang="en-US" b="1" dirty="0"/>
              <a:t>環境</a:t>
            </a:r>
          </a:p>
          <a:p>
            <a:r>
              <a:rPr lang="ja-JP" altLang="en-US" dirty="0"/>
              <a:t>気温 </a:t>
            </a:r>
            <a:r>
              <a:rPr lang="en-US" altLang="ja-JP" dirty="0" err="1"/>
              <a:t>Airtemp</a:t>
            </a:r>
            <a:r>
              <a:rPr lang="ja-JP" altLang="en-US" dirty="0"/>
              <a:t> </a:t>
            </a:r>
            <a:r>
              <a:rPr lang="en-US" altLang="ja-JP" dirty="0"/>
              <a:t>[K]</a:t>
            </a:r>
          </a:p>
          <a:p>
            <a:endParaRPr lang="en-US" altLang="ja-JP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94019D59-B039-E9EB-92FA-154ADB92BFDE}"/>
              </a:ext>
            </a:extLst>
          </p:cNvPr>
          <p:cNvSpPr txBox="1"/>
          <p:nvPr/>
        </p:nvSpPr>
        <p:spPr>
          <a:xfrm>
            <a:off x="4248042" y="1079431"/>
            <a:ext cx="4126887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b="1" dirty="0"/>
              <a:t>パワートレイン</a:t>
            </a:r>
          </a:p>
          <a:p>
            <a:r>
              <a:rPr lang="ja-JP" altLang="en-US" dirty="0"/>
              <a:t>モータ最大出力 </a:t>
            </a:r>
            <a:r>
              <a:rPr lang="en-US" altLang="ja-JP" dirty="0" err="1"/>
              <a:t>maxPower</a:t>
            </a:r>
            <a:r>
              <a:rPr lang="ja-JP" altLang="en-US" dirty="0"/>
              <a:t> </a:t>
            </a:r>
            <a:r>
              <a:rPr lang="en-US" altLang="ja-JP" dirty="0"/>
              <a:t>[kW]</a:t>
            </a:r>
            <a:endParaRPr lang="ja-JP" altLang="en-US" dirty="0"/>
          </a:p>
          <a:p>
            <a:r>
              <a:rPr lang="ja-JP" altLang="en-US" dirty="0"/>
              <a:t>回転数制限 </a:t>
            </a:r>
            <a:r>
              <a:rPr lang="en-US" altLang="ja-JP" dirty="0" err="1"/>
              <a:t>maxRev</a:t>
            </a:r>
            <a:r>
              <a:rPr lang="ja-JP" altLang="en-US" dirty="0"/>
              <a:t> </a:t>
            </a:r>
            <a:r>
              <a:rPr lang="en-US" altLang="ja-JP" dirty="0"/>
              <a:t>[rpm]</a:t>
            </a:r>
            <a:endParaRPr lang="ja-JP" altLang="en-US" dirty="0"/>
          </a:p>
          <a:p>
            <a:r>
              <a:rPr lang="ja-JP" altLang="en-US" dirty="0"/>
              <a:t>総減速比 </a:t>
            </a:r>
            <a:r>
              <a:rPr lang="en-US" altLang="ja-JP" dirty="0" err="1"/>
              <a:t>gearRatio</a:t>
            </a:r>
            <a:r>
              <a:rPr lang="ja-JP" altLang="en-US" dirty="0"/>
              <a:t> </a:t>
            </a:r>
            <a:r>
              <a:rPr lang="en-US" altLang="ja-JP" dirty="0"/>
              <a:t>[-]</a:t>
            </a:r>
          </a:p>
          <a:p>
            <a:r>
              <a:rPr lang="ja-JP" altLang="en-US" dirty="0"/>
              <a:t>伝達効率 </a:t>
            </a:r>
            <a:r>
              <a:rPr lang="en-US" altLang="ja-JP" dirty="0" err="1"/>
              <a:t>ptr_eff</a:t>
            </a:r>
            <a:r>
              <a:rPr lang="en-US" altLang="ja-JP" dirty="0"/>
              <a:t> [-]</a:t>
            </a:r>
          </a:p>
          <a:p>
            <a:r>
              <a:rPr lang="ja-JP" altLang="en-US" dirty="0"/>
              <a:t>駆動輪の数 </a:t>
            </a:r>
            <a:r>
              <a:rPr lang="en-US" altLang="ja-JP" dirty="0" err="1"/>
              <a:t>num_pw_wheel</a:t>
            </a:r>
            <a:r>
              <a:rPr lang="en-US" altLang="ja-JP" dirty="0"/>
              <a:t> [-]</a:t>
            </a:r>
          </a:p>
          <a:p>
            <a:r>
              <a:rPr lang="ja-JP" altLang="en-US" dirty="0"/>
              <a:t>モーターの数 </a:t>
            </a:r>
            <a:r>
              <a:rPr lang="en-US" altLang="ja-JP" dirty="0" err="1"/>
              <a:t>num_motors</a:t>
            </a:r>
            <a:r>
              <a:rPr lang="en-US" altLang="ja-JP" dirty="0"/>
              <a:t> [-]</a:t>
            </a:r>
            <a:endParaRPr lang="ja-JP" altLang="en-US" dirty="0"/>
          </a:p>
          <a:p>
            <a:r>
              <a:rPr lang="ja-JP" altLang="en-US" b="1" dirty="0"/>
              <a:t>サスペンション</a:t>
            </a:r>
          </a:p>
          <a:p>
            <a:r>
              <a:rPr lang="ja-JP" altLang="en-US" dirty="0"/>
              <a:t>フロント主バネレート </a:t>
            </a:r>
            <a:r>
              <a:rPr lang="en-US" altLang="ja-JP" dirty="0" err="1"/>
              <a:t>Kf</a:t>
            </a:r>
            <a:r>
              <a:rPr lang="ja-JP" altLang="en-US" dirty="0"/>
              <a:t> </a:t>
            </a:r>
            <a:r>
              <a:rPr lang="en-US" altLang="ja-JP" dirty="0"/>
              <a:t>[N/mm]</a:t>
            </a:r>
            <a:endParaRPr lang="ja-JP" altLang="en-US" dirty="0"/>
          </a:p>
          <a:p>
            <a:r>
              <a:rPr lang="ja-JP" altLang="en-US" dirty="0"/>
              <a:t>フロントレバー比 </a:t>
            </a:r>
            <a:r>
              <a:rPr lang="en-US" altLang="ja-JP" dirty="0" err="1"/>
              <a:t>Kf_ratio</a:t>
            </a:r>
            <a:r>
              <a:rPr lang="ja-JP" altLang="en-US" dirty="0"/>
              <a:t> </a:t>
            </a:r>
            <a:r>
              <a:rPr lang="en-US" altLang="ja-JP" dirty="0"/>
              <a:t>[-]</a:t>
            </a:r>
            <a:endParaRPr lang="ja-JP" altLang="en-US" dirty="0"/>
          </a:p>
          <a:p>
            <a:r>
              <a:rPr lang="ja-JP" altLang="en-US" dirty="0"/>
              <a:t>リア主バネレート </a:t>
            </a:r>
            <a:r>
              <a:rPr lang="en-US" altLang="ja-JP" dirty="0"/>
              <a:t>Kr</a:t>
            </a:r>
            <a:r>
              <a:rPr lang="ja-JP" altLang="en-US" dirty="0"/>
              <a:t> </a:t>
            </a:r>
            <a:r>
              <a:rPr lang="en-US" altLang="ja-JP" dirty="0"/>
              <a:t>[N/mm]</a:t>
            </a:r>
            <a:endParaRPr lang="ja-JP" altLang="en-US" dirty="0"/>
          </a:p>
          <a:p>
            <a:r>
              <a:rPr lang="ja-JP" altLang="en-US" dirty="0"/>
              <a:t>リアレバー比 </a:t>
            </a:r>
            <a:r>
              <a:rPr lang="en-US" altLang="ja-JP" dirty="0" err="1"/>
              <a:t>Kr_ratio</a:t>
            </a:r>
            <a:r>
              <a:rPr lang="ja-JP" altLang="en-US" dirty="0"/>
              <a:t> </a:t>
            </a:r>
            <a:r>
              <a:rPr lang="en-US" altLang="ja-JP" dirty="0"/>
              <a:t>[-]</a:t>
            </a:r>
            <a:endParaRPr lang="ja-JP" altLang="en-US" dirty="0"/>
          </a:p>
          <a:p>
            <a:r>
              <a:rPr lang="ja-JP" altLang="en-US" dirty="0"/>
              <a:t>フロント</a:t>
            </a:r>
            <a:r>
              <a:rPr lang="en-US" altLang="ja-JP" dirty="0"/>
              <a:t>ARB</a:t>
            </a:r>
            <a:r>
              <a:rPr lang="ja-JP" altLang="en-US" dirty="0"/>
              <a:t>レート </a:t>
            </a:r>
            <a:r>
              <a:rPr lang="en-US" altLang="ja-JP" dirty="0" err="1"/>
              <a:t>ARBf</a:t>
            </a:r>
            <a:r>
              <a:rPr lang="ja-JP" altLang="en-US" dirty="0"/>
              <a:t> </a:t>
            </a:r>
            <a:r>
              <a:rPr lang="en-US" altLang="ja-JP" dirty="0"/>
              <a:t>[kg/mm]</a:t>
            </a:r>
            <a:endParaRPr lang="ja-JP" altLang="en-US" dirty="0"/>
          </a:p>
          <a:p>
            <a:r>
              <a:rPr lang="ja-JP" altLang="en-US" dirty="0"/>
              <a:t>フロント</a:t>
            </a:r>
            <a:r>
              <a:rPr lang="en-US" altLang="ja-JP" dirty="0"/>
              <a:t>ARB</a:t>
            </a:r>
            <a:r>
              <a:rPr lang="ja-JP" altLang="en-US" dirty="0"/>
              <a:t>レバー比 </a:t>
            </a:r>
            <a:r>
              <a:rPr lang="en-US" altLang="ja-JP" dirty="0" err="1"/>
              <a:t>ARBf_ratio</a:t>
            </a:r>
            <a:r>
              <a:rPr lang="ja-JP" altLang="en-US" dirty="0"/>
              <a:t> </a:t>
            </a:r>
            <a:r>
              <a:rPr lang="en-US" altLang="ja-JP" dirty="0"/>
              <a:t>[-]</a:t>
            </a:r>
            <a:endParaRPr lang="ja-JP" altLang="en-US" dirty="0"/>
          </a:p>
          <a:p>
            <a:r>
              <a:rPr lang="ja-JP" altLang="en-US" dirty="0"/>
              <a:t>リア</a:t>
            </a:r>
            <a:r>
              <a:rPr lang="en-US" altLang="ja-JP" dirty="0"/>
              <a:t>ARB</a:t>
            </a:r>
            <a:r>
              <a:rPr lang="ja-JP" altLang="en-US" dirty="0"/>
              <a:t>レート </a:t>
            </a:r>
            <a:r>
              <a:rPr lang="en-US" altLang="ja-JP" dirty="0" err="1"/>
              <a:t>ARBr</a:t>
            </a:r>
            <a:r>
              <a:rPr lang="ja-JP" altLang="en-US" dirty="0"/>
              <a:t> </a:t>
            </a:r>
            <a:r>
              <a:rPr lang="en-US" altLang="ja-JP" dirty="0"/>
              <a:t>[kg/mm]</a:t>
            </a:r>
            <a:endParaRPr lang="ja-JP" altLang="en-US" dirty="0"/>
          </a:p>
          <a:p>
            <a:r>
              <a:rPr lang="ja-JP" altLang="en-US" dirty="0"/>
              <a:t>リア</a:t>
            </a:r>
            <a:r>
              <a:rPr lang="en-US" altLang="ja-JP" dirty="0"/>
              <a:t>ARB</a:t>
            </a:r>
            <a:r>
              <a:rPr lang="ja-JP" altLang="en-US" dirty="0"/>
              <a:t>レバー比 </a:t>
            </a:r>
            <a:r>
              <a:rPr lang="en-US" altLang="ja-JP" dirty="0" err="1"/>
              <a:t>ARBr_ratio</a:t>
            </a:r>
            <a:r>
              <a:rPr lang="ja-JP" altLang="en-US" dirty="0"/>
              <a:t> </a:t>
            </a:r>
            <a:r>
              <a:rPr lang="en-US" altLang="ja-JP" dirty="0"/>
              <a:t>[-]</a:t>
            </a:r>
            <a:endParaRPr lang="ja-JP" altLang="en-US" dirty="0"/>
          </a:p>
          <a:p>
            <a:r>
              <a:rPr lang="ja-JP" altLang="en-US" dirty="0"/>
              <a:t>フロント減衰係数 </a:t>
            </a:r>
            <a:r>
              <a:rPr lang="en-US" altLang="ja-JP" dirty="0" err="1"/>
              <a:t>cf</a:t>
            </a:r>
            <a:r>
              <a:rPr lang="ja-JP" altLang="en-US" dirty="0"/>
              <a:t> </a:t>
            </a:r>
            <a:r>
              <a:rPr lang="en-US" altLang="ja-JP" dirty="0"/>
              <a:t>[Ns/m]</a:t>
            </a:r>
          </a:p>
          <a:p>
            <a:r>
              <a:rPr lang="ja-JP" altLang="en-US" dirty="0"/>
              <a:t>リア減衰係数 </a:t>
            </a:r>
            <a:r>
              <a:rPr lang="en-US" altLang="ja-JP" dirty="0" err="1"/>
              <a:t>cr</a:t>
            </a:r>
            <a:r>
              <a:rPr lang="ja-JP" altLang="en-US" dirty="0"/>
              <a:t> </a:t>
            </a:r>
            <a:r>
              <a:rPr lang="en-US" altLang="ja-JP" dirty="0"/>
              <a:t>[Ns/m]</a:t>
            </a:r>
            <a:endParaRPr lang="ja-JP" altLang="en-US" dirty="0"/>
          </a:p>
          <a:p>
            <a:r>
              <a:rPr lang="ja-JP" altLang="en-US" dirty="0"/>
              <a:t>フロントロールセンター高さ </a:t>
            </a:r>
            <a:r>
              <a:rPr lang="en-US" altLang="ja-JP" dirty="0" err="1"/>
              <a:t>RCf</a:t>
            </a:r>
            <a:r>
              <a:rPr lang="ja-JP" altLang="en-US" dirty="0"/>
              <a:t> </a:t>
            </a:r>
            <a:r>
              <a:rPr lang="en-US" altLang="ja-JP" dirty="0"/>
              <a:t>[m]</a:t>
            </a:r>
          </a:p>
          <a:p>
            <a:r>
              <a:rPr lang="ja-JP" altLang="en-US" dirty="0"/>
              <a:t>リアロールセンター高さ </a:t>
            </a:r>
            <a:r>
              <a:rPr lang="en-US" altLang="ja-JP" dirty="0" err="1"/>
              <a:t>RCr</a:t>
            </a:r>
            <a:r>
              <a:rPr lang="ja-JP" altLang="en-US" dirty="0"/>
              <a:t> </a:t>
            </a:r>
            <a:r>
              <a:rPr lang="en-US" altLang="ja-JP" dirty="0"/>
              <a:t>[m]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EDB7919E-3040-9B63-FF68-74430EBBF072}"/>
              </a:ext>
            </a:extLst>
          </p:cNvPr>
          <p:cNvSpPr txBox="1"/>
          <p:nvPr/>
        </p:nvSpPr>
        <p:spPr>
          <a:xfrm>
            <a:off x="8374929" y="1079431"/>
            <a:ext cx="3817071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b="1" dirty="0"/>
              <a:t>タイヤ</a:t>
            </a:r>
          </a:p>
          <a:p>
            <a:r>
              <a:rPr lang="ja-JP" altLang="en-US" dirty="0"/>
              <a:t>キャンバー角 </a:t>
            </a:r>
            <a:r>
              <a:rPr lang="en-US" altLang="ja-JP" dirty="0"/>
              <a:t>Gamma</a:t>
            </a:r>
            <a:r>
              <a:rPr lang="ja-JP" altLang="en-US" dirty="0"/>
              <a:t> </a:t>
            </a:r>
            <a:r>
              <a:rPr lang="en-US" altLang="ja-JP" dirty="0"/>
              <a:t>[deg]</a:t>
            </a:r>
            <a:endParaRPr lang="ja-JP" altLang="en-US" dirty="0"/>
          </a:p>
          <a:p>
            <a:r>
              <a:rPr lang="ja-JP" altLang="en-US" dirty="0"/>
              <a:t>内圧 </a:t>
            </a:r>
            <a:r>
              <a:rPr lang="en-US" altLang="ja-JP" dirty="0"/>
              <a:t>Prs</a:t>
            </a:r>
            <a:r>
              <a:rPr lang="ja-JP" altLang="en-US" dirty="0"/>
              <a:t> </a:t>
            </a:r>
            <a:r>
              <a:rPr lang="en-US" altLang="ja-JP" dirty="0"/>
              <a:t>[Pa]</a:t>
            </a:r>
            <a:endParaRPr lang="ja-JP" altLang="en-US" dirty="0"/>
          </a:p>
          <a:p>
            <a:r>
              <a:rPr lang="ja-JP" altLang="en-US" b="1" dirty="0"/>
              <a:t>ブレーキ</a:t>
            </a:r>
          </a:p>
          <a:p>
            <a:r>
              <a:rPr lang="ja-JP" altLang="en-US" dirty="0"/>
              <a:t>ブレーキバイアス </a:t>
            </a:r>
            <a:endParaRPr lang="en-US" altLang="ja-JP" dirty="0"/>
          </a:p>
          <a:p>
            <a:r>
              <a:rPr lang="en-US" altLang="ja-JP" dirty="0" err="1"/>
              <a:t>brakeBias</a:t>
            </a:r>
            <a:r>
              <a:rPr lang="en-US" altLang="ja-JP" dirty="0"/>
              <a:t>(Rear/Front) [-]</a:t>
            </a:r>
            <a:endParaRPr lang="ja-JP" altLang="en-US" dirty="0"/>
          </a:p>
          <a:p>
            <a:r>
              <a:rPr lang="ja-JP" altLang="en-US" dirty="0"/>
              <a:t>静止摩擦係数 </a:t>
            </a:r>
            <a:r>
              <a:rPr lang="en-US" altLang="ja-JP" dirty="0" err="1"/>
              <a:t>mu_satatic</a:t>
            </a:r>
            <a:r>
              <a:rPr lang="ja-JP" altLang="en-US" dirty="0"/>
              <a:t> </a:t>
            </a:r>
            <a:r>
              <a:rPr lang="en-US" altLang="ja-JP" dirty="0"/>
              <a:t>[-]</a:t>
            </a:r>
            <a:endParaRPr lang="ja-JP" altLang="en-US" dirty="0"/>
          </a:p>
          <a:p>
            <a:r>
              <a:rPr lang="ja-JP" altLang="en-US" dirty="0"/>
              <a:t>動摩擦係数 </a:t>
            </a:r>
            <a:r>
              <a:rPr lang="en-US" altLang="ja-JP" dirty="0" err="1"/>
              <a:t>mu_kinetic</a:t>
            </a:r>
            <a:r>
              <a:rPr lang="ja-JP" altLang="en-US" dirty="0"/>
              <a:t> </a:t>
            </a:r>
            <a:r>
              <a:rPr lang="en-US" altLang="ja-JP" dirty="0"/>
              <a:t>[-]</a:t>
            </a:r>
            <a:endParaRPr lang="ja-JP" altLang="en-US" dirty="0"/>
          </a:p>
          <a:p>
            <a:r>
              <a:rPr lang="ja-JP" altLang="en-US" dirty="0"/>
              <a:t>アクチュエーターボア </a:t>
            </a:r>
            <a:endParaRPr lang="en-US" altLang="ja-JP" dirty="0"/>
          </a:p>
          <a:p>
            <a:r>
              <a:rPr lang="en-US" altLang="ja-JP" dirty="0" err="1"/>
              <a:t>disk_abore</a:t>
            </a:r>
            <a:r>
              <a:rPr lang="ja-JP" altLang="en-US" dirty="0"/>
              <a:t> </a:t>
            </a:r>
            <a:r>
              <a:rPr lang="en-US" altLang="ja-JP" dirty="0"/>
              <a:t>[m]</a:t>
            </a:r>
            <a:endParaRPr lang="ja-JP" altLang="en-US" dirty="0"/>
          </a:p>
          <a:p>
            <a:r>
              <a:rPr lang="ja-JP" altLang="en-US" dirty="0"/>
              <a:t>ブレーキパッドの平均半径 </a:t>
            </a:r>
            <a:r>
              <a:rPr lang="en-US" altLang="ja-JP" dirty="0"/>
              <a:t>Rm</a:t>
            </a:r>
            <a:r>
              <a:rPr lang="ja-JP" altLang="en-US" dirty="0"/>
              <a:t> </a:t>
            </a:r>
            <a:r>
              <a:rPr lang="en-US" altLang="ja-JP" dirty="0"/>
              <a:t>[m]</a:t>
            </a:r>
            <a:endParaRPr lang="ja-JP" altLang="en-US" dirty="0"/>
          </a:p>
          <a:p>
            <a:r>
              <a:rPr lang="ja-JP" altLang="en-US" dirty="0"/>
              <a:t>ブレーキパッドの数 </a:t>
            </a:r>
            <a:r>
              <a:rPr lang="en-US" altLang="ja-JP" dirty="0" err="1"/>
              <a:t>num_pads</a:t>
            </a:r>
            <a:r>
              <a:rPr lang="ja-JP" altLang="en-US" dirty="0"/>
              <a:t> </a:t>
            </a:r>
            <a:r>
              <a:rPr lang="en-US" altLang="ja-JP" dirty="0"/>
              <a:t>[-]</a:t>
            </a:r>
            <a:endParaRPr lang="ja-JP" altLang="en-US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DA973932-751A-6E50-2480-F9E35F0CBCAF}"/>
              </a:ext>
            </a:extLst>
          </p:cNvPr>
          <p:cNvSpPr txBox="1"/>
          <p:nvPr/>
        </p:nvSpPr>
        <p:spPr>
          <a:xfrm>
            <a:off x="98713" y="617766"/>
            <a:ext cx="63001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b="1" u="sng" dirty="0"/>
              <a:t>車両パラメータ</a:t>
            </a:r>
            <a:r>
              <a:rPr lang="ja-JP" altLang="en-US" sz="2400" b="1" u="sng" dirty="0"/>
              <a:t>設定</a:t>
            </a:r>
            <a:r>
              <a:rPr kumimoji="1" lang="ja-JP" altLang="en-US" dirty="0"/>
              <a:t>→</a:t>
            </a:r>
            <a:r>
              <a:rPr lang="en-US" altLang="ja-JP" dirty="0" err="1"/>
              <a:t>vehicle_parameter_nitOO.mlx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4076279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D3BCB7-D79F-512E-CCAF-C0FC85D2D7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838648E-1807-DB25-303D-47B4DA46C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ja-JP" dirty="0"/>
              <a:t>GGV Map</a:t>
            </a:r>
            <a:endParaRPr kumimoji="1" lang="ja-JP" altLang="en-US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46B0DF7E-F379-370C-2082-C7BB63D8B5BF}"/>
              </a:ext>
            </a:extLst>
          </p:cNvPr>
          <p:cNvSpPr txBox="1"/>
          <p:nvPr/>
        </p:nvSpPr>
        <p:spPr>
          <a:xfrm>
            <a:off x="397716" y="847695"/>
            <a:ext cx="6797054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u="sng" dirty="0"/>
              <a:t>GGV Map</a:t>
            </a:r>
            <a:r>
              <a:rPr kumimoji="1" lang="ja-JP" altLang="en-US" sz="2400" b="1" u="sng" dirty="0"/>
              <a:t>とは</a:t>
            </a:r>
            <a:endParaRPr kumimoji="1" lang="en-US" altLang="ja-JP" sz="2400" b="1" u="sng" dirty="0"/>
          </a:p>
          <a:p>
            <a:r>
              <a:rPr lang="ja-JP" altLang="en-US" b="1" dirty="0">
                <a:solidFill>
                  <a:srgbClr val="FF0000"/>
                </a:solidFill>
              </a:rPr>
              <a:t>・前後</a:t>
            </a:r>
            <a:r>
              <a:rPr lang="en-US" altLang="ja-JP" b="1" dirty="0">
                <a:solidFill>
                  <a:srgbClr val="FF0000"/>
                </a:solidFill>
              </a:rPr>
              <a:t>G</a:t>
            </a:r>
          </a:p>
          <a:p>
            <a:r>
              <a:rPr kumimoji="1" lang="ja-JP" altLang="en-US" b="1" dirty="0">
                <a:solidFill>
                  <a:srgbClr val="FF0000"/>
                </a:solidFill>
              </a:rPr>
              <a:t>・横</a:t>
            </a:r>
            <a:r>
              <a:rPr kumimoji="1" lang="en-US" altLang="ja-JP" b="1" dirty="0">
                <a:solidFill>
                  <a:srgbClr val="FF0000"/>
                </a:solidFill>
              </a:rPr>
              <a:t>G</a:t>
            </a:r>
          </a:p>
          <a:p>
            <a:r>
              <a:rPr lang="ja-JP" altLang="en-US" b="1" dirty="0">
                <a:solidFill>
                  <a:srgbClr val="FF0000"/>
                </a:solidFill>
              </a:rPr>
              <a:t>・速度</a:t>
            </a:r>
            <a:endParaRPr lang="en-US" altLang="ja-JP" b="1" dirty="0">
              <a:solidFill>
                <a:srgbClr val="FF0000"/>
              </a:solidFill>
            </a:endParaRPr>
          </a:p>
          <a:p>
            <a:r>
              <a:rPr kumimoji="1" lang="ja-JP" altLang="en-US" b="1" dirty="0"/>
              <a:t>の三次元グラフの</a:t>
            </a:r>
            <a:r>
              <a:rPr lang="ja-JP" altLang="en-US" b="1" dirty="0"/>
              <a:t>こと</a:t>
            </a:r>
            <a:endParaRPr kumimoji="1" lang="en-US" altLang="ja-JP" b="1" dirty="0"/>
          </a:p>
          <a:p>
            <a:r>
              <a:rPr lang="ja-JP" altLang="en-US" b="1" dirty="0"/>
              <a:t>平たく言えば，速度ごとの摩擦円を重ねたグラフ</a:t>
            </a:r>
            <a:endParaRPr lang="en-US" altLang="ja-JP" b="1" dirty="0"/>
          </a:p>
          <a:p>
            <a:r>
              <a:rPr lang="ja-JP" altLang="en-US" b="1" dirty="0"/>
              <a:t>すなわち，</a:t>
            </a:r>
            <a:r>
              <a:rPr lang="en-US" altLang="ja-JP" b="1" dirty="0"/>
              <a:t>GGV Map</a:t>
            </a:r>
            <a:r>
              <a:rPr lang="ja-JP" altLang="en-US" b="1" dirty="0"/>
              <a:t>はその車両の定常限界性能を表している．</a:t>
            </a:r>
            <a:endParaRPr lang="en-US" altLang="ja-JP" b="1" dirty="0"/>
          </a:p>
          <a:p>
            <a:r>
              <a:rPr lang="en-US" altLang="ja-JP" b="1" dirty="0"/>
              <a:t>GGV Map</a:t>
            </a:r>
            <a:r>
              <a:rPr lang="ja-JP" altLang="en-US" b="1" dirty="0"/>
              <a:t>が大きいほど，その車両の定常限界性能は高い</a:t>
            </a:r>
            <a:endParaRPr lang="en-US" altLang="ja-JP" b="1" dirty="0"/>
          </a:p>
        </p:txBody>
      </p:sp>
      <p:pic>
        <p:nvPicPr>
          <p:cNvPr id="8" name="図 7" descr="グラフ, 等高線グラフ&#10;&#10;AI 生成コンテンツは誤りを含む可能性があります。">
            <a:extLst>
              <a:ext uri="{FF2B5EF4-FFF2-40B4-BE49-F238E27FC236}">
                <a16:creationId xmlns:a16="http://schemas.microsoft.com/office/drawing/2014/main" id="{417BC5D3-0E1F-2AD0-A4C1-5D45D8169F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0141" y="2109015"/>
            <a:ext cx="4858499" cy="4111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631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四角形: 角を丸くする 35">
            <a:extLst>
              <a:ext uri="{FF2B5EF4-FFF2-40B4-BE49-F238E27FC236}">
                <a16:creationId xmlns:a16="http://schemas.microsoft.com/office/drawing/2014/main" id="{71BFF45F-6FB2-085C-3063-8946E7328EA6}"/>
              </a:ext>
            </a:extLst>
          </p:cNvPr>
          <p:cNvSpPr/>
          <p:nvPr/>
        </p:nvSpPr>
        <p:spPr>
          <a:xfrm>
            <a:off x="1055952" y="3413858"/>
            <a:ext cx="6012360" cy="314977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6646CC23-8340-05FC-A61A-99733A238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ja-JP" dirty="0"/>
              <a:t>GGV Map</a:t>
            </a:r>
            <a:endParaRPr kumimoji="1" lang="ja-JP" altLang="en-US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EFCA186C-D827-AC96-81FF-06285835EA10}"/>
              </a:ext>
            </a:extLst>
          </p:cNvPr>
          <p:cNvSpPr txBox="1"/>
          <p:nvPr/>
        </p:nvSpPr>
        <p:spPr>
          <a:xfrm flipH="1">
            <a:off x="118273" y="768097"/>
            <a:ext cx="58247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b="1" u="sng" dirty="0"/>
              <a:t>Step1</a:t>
            </a:r>
            <a:r>
              <a:rPr kumimoji="1" lang="ja-JP" altLang="en-US" sz="2400" b="1" u="sng" dirty="0"/>
              <a:t>：コーナリングシミュレーション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BCE6C5F8-B400-CE31-3B11-8E4640AF2BCC}"/>
              </a:ext>
            </a:extLst>
          </p:cNvPr>
          <p:cNvSpPr txBox="1"/>
          <p:nvPr/>
        </p:nvSpPr>
        <p:spPr>
          <a:xfrm>
            <a:off x="1325878" y="3608047"/>
            <a:ext cx="226215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b="1" dirty="0"/>
              <a:t>一定速　　　で走行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294EA278-F656-D37F-BD91-FE8AE558B61D}"/>
              </a:ext>
            </a:extLst>
          </p:cNvPr>
          <p:cNvSpPr txBox="1"/>
          <p:nvPr/>
        </p:nvSpPr>
        <p:spPr>
          <a:xfrm>
            <a:off x="1296194" y="4381838"/>
            <a:ext cx="272382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ja-JP" altLang="en-US" b="1" dirty="0"/>
              <a:t>ゆっくり転舵を開始する</a:t>
            </a:r>
            <a:endParaRPr kumimoji="1" lang="ja-JP" altLang="en-US" b="1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90E90355-D126-BF0B-51F6-887913F85C72}"/>
              </a:ext>
            </a:extLst>
          </p:cNvPr>
          <p:cNvSpPr txBox="1"/>
          <p:nvPr/>
        </p:nvSpPr>
        <p:spPr>
          <a:xfrm>
            <a:off x="1325878" y="5158518"/>
            <a:ext cx="3353803" cy="369332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ja-JP" altLang="en-US" b="1" dirty="0"/>
              <a:t>破綻する直前の横</a:t>
            </a:r>
            <a:r>
              <a:rPr lang="en-US" altLang="ja-JP" b="1" dirty="0"/>
              <a:t>G</a:t>
            </a:r>
            <a:r>
              <a:rPr lang="ja-JP" altLang="en-US" b="1" dirty="0"/>
              <a:t>を抜き出す</a:t>
            </a:r>
            <a:endParaRPr kumimoji="1" lang="ja-JP" altLang="en-US" b="1" dirty="0"/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978E4E5E-E082-2A7B-E759-67B5C27D76B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3154" y="3681111"/>
            <a:ext cx="504952" cy="223204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D2854173-CA35-6C7D-0384-98F98355095B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5897" y="6039785"/>
            <a:ext cx="504952" cy="223204"/>
          </a:xfrm>
          <a:prstGeom prst="rect">
            <a:avLst/>
          </a:prstGeom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8D6B8000-8471-47DE-2493-893514973C62}"/>
              </a:ext>
            </a:extLst>
          </p:cNvPr>
          <p:cNvSpPr txBox="1"/>
          <p:nvPr/>
        </p:nvSpPr>
        <p:spPr>
          <a:xfrm>
            <a:off x="1330045" y="5966721"/>
            <a:ext cx="3196709" cy="369332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b="1" dirty="0"/>
              <a:t>　　 での最大横</a:t>
            </a:r>
            <a:r>
              <a:rPr kumimoji="1" lang="en-US" altLang="ja-JP" b="1" dirty="0"/>
              <a:t>G</a:t>
            </a:r>
            <a:r>
              <a:rPr kumimoji="1" lang="ja-JP" altLang="en-US" b="1" dirty="0"/>
              <a:t>として記録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82582122-78C0-32E7-1D7C-75FACE28C5F2}"/>
              </a:ext>
            </a:extLst>
          </p:cNvPr>
          <p:cNvSpPr txBox="1"/>
          <p:nvPr/>
        </p:nvSpPr>
        <p:spPr>
          <a:xfrm>
            <a:off x="1325878" y="1380093"/>
            <a:ext cx="1569660" cy="369332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b="1" dirty="0"/>
              <a:t>最高速を計算</a:t>
            </a: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20897D15-89BD-F810-4B77-C3A0130D16BD}"/>
              </a:ext>
            </a:extLst>
          </p:cNvPr>
          <p:cNvSpPr txBox="1"/>
          <p:nvPr/>
        </p:nvSpPr>
        <p:spPr>
          <a:xfrm>
            <a:off x="1325878" y="2105269"/>
            <a:ext cx="501451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ja-JP" b="1" dirty="0"/>
              <a:t>10km/h</a:t>
            </a:r>
            <a:r>
              <a:rPr kumimoji="1" lang="ja-JP" altLang="en-US" b="1" dirty="0"/>
              <a:t>から最高速まで，</a:t>
            </a:r>
            <a:r>
              <a:rPr kumimoji="1" lang="en-US" altLang="ja-JP" b="1" dirty="0"/>
              <a:t>5km/h</a:t>
            </a:r>
            <a:r>
              <a:rPr lang="ja-JP" altLang="en-US" b="1" dirty="0"/>
              <a:t>ごとに区切る</a:t>
            </a:r>
            <a:endParaRPr kumimoji="1" lang="ja-JP" altLang="en-US" b="1" dirty="0"/>
          </a:p>
        </p:txBody>
      </p:sp>
      <p:pic>
        <p:nvPicPr>
          <p:cNvPr id="22" name="図 21">
            <a:extLst>
              <a:ext uri="{FF2B5EF4-FFF2-40B4-BE49-F238E27FC236}">
                <a16:creationId xmlns:a16="http://schemas.microsoft.com/office/drawing/2014/main" id="{C3270309-500D-3F05-AB8F-77C18D9D8589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5897" y="2910602"/>
            <a:ext cx="1229448" cy="290897"/>
          </a:xfrm>
          <a:prstGeom prst="rect">
            <a:avLst/>
          </a:prstGeom>
        </p:spPr>
      </p:pic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69361B85-CFF2-727E-B25E-B354ECE3AC20}"/>
              </a:ext>
            </a:extLst>
          </p:cNvPr>
          <p:cNvSpPr txBox="1"/>
          <p:nvPr/>
        </p:nvSpPr>
        <p:spPr>
          <a:xfrm>
            <a:off x="1325878" y="2861857"/>
            <a:ext cx="226215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ja-JP" altLang="en-US" b="1" dirty="0"/>
              <a:t>　　　　　　</a:t>
            </a:r>
            <a:r>
              <a:rPr kumimoji="1" lang="ja-JP" altLang="en-US" b="1" dirty="0"/>
              <a:t>で開始</a:t>
            </a:r>
          </a:p>
        </p:txBody>
      </p:sp>
      <p:pic>
        <p:nvPicPr>
          <p:cNvPr id="24" name="図 23">
            <a:extLst>
              <a:ext uri="{FF2B5EF4-FFF2-40B4-BE49-F238E27FC236}">
                <a16:creationId xmlns:a16="http://schemas.microsoft.com/office/drawing/2014/main" id="{CC4E2822-67A5-5126-2539-BA434940EE76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9046" y="4824234"/>
            <a:ext cx="504952" cy="223204"/>
          </a:xfrm>
          <a:prstGeom prst="rect">
            <a:avLst/>
          </a:prstGeom>
        </p:spPr>
      </p:pic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4595A3D4-073F-5F9B-58A7-737355238684}"/>
              </a:ext>
            </a:extLst>
          </p:cNvPr>
          <p:cNvSpPr txBox="1"/>
          <p:nvPr/>
        </p:nvSpPr>
        <p:spPr>
          <a:xfrm>
            <a:off x="5488560" y="4745085"/>
            <a:ext cx="1402948" cy="369332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b="1" dirty="0"/>
              <a:t>        を更新</a:t>
            </a:r>
          </a:p>
        </p:txBody>
      </p:sp>
      <p:sp>
        <p:nvSpPr>
          <p:cNvPr id="26" name="矢印: U ターン 25">
            <a:extLst>
              <a:ext uri="{FF2B5EF4-FFF2-40B4-BE49-F238E27FC236}">
                <a16:creationId xmlns:a16="http://schemas.microsoft.com/office/drawing/2014/main" id="{95BAFA33-8F0E-22D1-AA3E-0CF84F4379FA}"/>
              </a:ext>
            </a:extLst>
          </p:cNvPr>
          <p:cNvSpPr/>
          <p:nvPr/>
        </p:nvSpPr>
        <p:spPr>
          <a:xfrm rot="16200000" flipV="1">
            <a:off x="3672746" y="4555096"/>
            <a:ext cx="2560319" cy="706948"/>
          </a:xfrm>
          <a:prstGeom prst="utur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7" name="矢印: 下 26">
            <a:extLst>
              <a:ext uri="{FF2B5EF4-FFF2-40B4-BE49-F238E27FC236}">
                <a16:creationId xmlns:a16="http://schemas.microsoft.com/office/drawing/2014/main" id="{58662758-0B8C-25CF-1FC4-FC592FD883B1}"/>
              </a:ext>
            </a:extLst>
          </p:cNvPr>
          <p:cNvSpPr/>
          <p:nvPr/>
        </p:nvSpPr>
        <p:spPr>
          <a:xfrm>
            <a:off x="1837313" y="1787441"/>
            <a:ext cx="315841" cy="29398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矢印: 下 27">
            <a:extLst>
              <a:ext uri="{FF2B5EF4-FFF2-40B4-BE49-F238E27FC236}">
                <a16:creationId xmlns:a16="http://schemas.microsoft.com/office/drawing/2014/main" id="{82F89D3E-9788-F951-7320-A0591F7A25D4}"/>
              </a:ext>
            </a:extLst>
          </p:cNvPr>
          <p:cNvSpPr/>
          <p:nvPr/>
        </p:nvSpPr>
        <p:spPr>
          <a:xfrm>
            <a:off x="1844900" y="2530141"/>
            <a:ext cx="315841" cy="29398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矢印: 下 28">
            <a:extLst>
              <a:ext uri="{FF2B5EF4-FFF2-40B4-BE49-F238E27FC236}">
                <a16:creationId xmlns:a16="http://schemas.microsoft.com/office/drawing/2014/main" id="{CBC8D1A9-85E8-43F6-9719-355DCAF86443}"/>
              </a:ext>
            </a:extLst>
          </p:cNvPr>
          <p:cNvSpPr/>
          <p:nvPr/>
        </p:nvSpPr>
        <p:spPr>
          <a:xfrm>
            <a:off x="1837312" y="3293061"/>
            <a:ext cx="315841" cy="29398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矢印: 下 29">
            <a:extLst>
              <a:ext uri="{FF2B5EF4-FFF2-40B4-BE49-F238E27FC236}">
                <a16:creationId xmlns:a16="http://schemas.microsoft.com/office/drawing/2014/main" id="{867A8F95-25F5-2B5A-1921-7C4F86C0CA55}"/>
              </a:ext>
            </a:extLst>
          </p:cNvPr>
          <p:cNvSpPr/>
          <p:nvPr/>
        </p:nvSpPr>
        <p:spPr>
          <a:xfrm>
            <a:off x="1844902" y="4031174"/>
            <a:ext cx="315841" cy="29398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矢印: 下 30">
            <a:extLst>
              <a:ext uri="{FF2B5EF4-FFF2-40B4-BE49-F238E27FC236}">
                <a16:creationId xmlns:a16="http://schemas.microsoft.com/office/drawing/2014/main" id="{91BB628F-C563-DE31-3A54-1E2403AC52D6}"/>
              </a:ext>
            </a:extLst>
          </p:cNvPr>
          <p:cNvSpPr/>
          <p:nvPr/>
        </p:nvSpPr>
        <p:spPr>
          <a:xfrm>
            <a:off x="1844901" y="4806710"/>
            <a:ext cx="315841" cy="29398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矢印: 下 31">
            <a:extLst>
              <a:ext uri="{FF2B5EF4-FFF2-40B4-BE49-F238E27FC236}">
                <a16:creationId xmlns:a16="http://schemas.microsoft.com/office/drawing/2014/main" id="{DB4B599D-9FC2-D142-2CE8-9296EE89A9C2}"/>
              </a:ext>
            </a:extLst>
          </p:cNvPr>
          <p:cNvSpPr/>
          <p:nvPr/>
        </p:nvSpPr>
        <p:spPr>
          <a:xfrm>
            <a:off x="1844900" y="5600295"/>
            <a:ext cx="315841" cy="29398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矢印: 下 32">
            <a:extLst>
              <a:ext uri="{FF2B5EF4-FFF2-40B4-BE49-F238E27FC236}">
                <a16:creationId xmlns:a16="http://schemas.microsoft.com/office/drawing/2014/main" id="{9A9CF76E-821B-3EEF-77F2-7D9509251329}"/>
              </a:ext>
            </a:extLst>
          </p:cNvPr>
          <p:cNvSpPr/>
          <p:nvPr/>
        </p:nvSpPr>
        <p:spPr>
          <a:xfrm rot="16200000">
            <a:off x="6983068" y="4782702"/>
            <a:ext cx="315841" cy="29398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4" name="図 33">
            <a:extLst>
              <a:ext uri="{FF2B5EF4-FFF2-40B4-BE49-F238E27FC236}">
                <a16:creationId xmlns:a16="http://schemas.microsoft.com/office/drawing/2014/main" id="{DDE21BA5-D76C-72EE-4F98-444AA768CF17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2095" y="4709683"/>
            <a:ext cx="504952" cy="223204"/>
          </a:xfrm>
          <a:prstGeom prst="rect">
            <a:avLst/>
          </a:prstGeom>
        </p:spPr>
      </p:pic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1D63AADA-8802-00A3-D284-4730223DEB38}"/>
              </a:ext>
            </a:extLst>
          </p:cNvPr>
          <p:cNvSpPr txBox="1"/>
          <p:nvPr/>
        </p:nvSpPr>
        <p:spPr>
          <a:xfrm>
            <a:off x="7338238" y="4630534"/>
            <a:ext cx="3651962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ja-JP" b="1" dirty="0"/>
              <a:t>        =</a:t>
            </a:r>
            <a:r>
              <a:rPr lang="ja-JP" altLang="en-US" b="1" dirty="0"/>
              <a:t>最高速のシミュレーション</a:t>
            </a:r>
            <a:endParaRPr lang="en-US" altLang="ja-JP" b="1" dirty="0"/>
          </a:p>
          <a:p>
            <a:r>
              <a:rPr lang="ja-JP" altLang="en-US" b="1" dirty="0"/>
              <a:t>を行ったら終了</a:t>
            </a:r>
            <a:endParaRPr kumimoji="1" lang="ja-JP" altLang="en-US" b="1" dirty="0"/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3D3A454F-BC7F-1A59-25E4-80C9FD3A9C42}"/>
              </a:ext>
            </a:extLst>
          </p:cNvPr>
          <p:cNvSpPr txBox="1"/>
          <p:nvPr/>
        </p:nvSpPr>
        <p:spPr>
          <a:xfrm>
            <a:off x="3723407" y="3203538"/>
            <a:ext cx="2933816" cy="369332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b="1" dirty="0"/>
              <a:t>車両運動モデル</a:t>
            </a:r>
            <a:r>
              <a:rPr kumimoji="1" lang="en-US" altLang="ja-JP" b="1" dirty="0"/>
              <a:t>(</a:t>
            </a:r>
            <a:r>
              <a:rPr kumimoji="1" lang="en-US" altLang="ja-JP" b="1" dirty="0" err="1"/>
              <a:t>simulink</a:t>
            </a:r>
            <a:r>
              <a:rPr kumimoji="1" lang="en-US" altLang="ja-JP" b="1" dirty="0"/>
              <a:t>)</a:t>
            </a:r>
            <a:endParaRPr kumimoji="1" lang="ja-JP" altLang="en-US" b="1" dirty="0"/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31585918-C4BE-3787-C16E-739351AEBB13}"/>
              </a:ext>
            </a:extLst>
          </p:cNvPr>
          <p:cNvSpPr txBox="1"/>
          <p:nvPr/>
        </p:nvSpPr>
        <p:spPr>
          <a:xfrm>
            <a:off x="6680361" y="3196567"/>
            <a:ext cx="41857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b="1" dirty="0"/>
              <a:t>→</a:t>
            </a:r>
            <a:r>
              <a:rPr lang="it-IT" altLang="ja-JP" b="1" dirty="0"/>
              <a:t>vehicle_cornering_aero_model.slx</a:t>
            </a:r>
            <a:endParaRPr kumimoji="1" lang="ja-JP" altLang="en-US" b="1" dirty="0"/>
          </a:p>
        </p:txBody>
      </p:sp>
    </p:spTree>
    <p:extLst>
      <p:ext uri="{BB962C8B-B14F-4D97-AF65-F5344CB8AC3E}">
        <p14:creationId xmlns:p14="http://schemas.microsoft.com/office/powerpoint/2010/main" val="40425418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C68481-26EF-2955-949F-FEAC548F4B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3C5F4EA-EDEE-A6CB-9582-D78D2B57BF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ja-JP" dirty="0"/>
              <a:t>GGV Map</a:t>
            </a:r>
            <a:endParaRPr kumimoji="1" lang="ja-JP" altLang="en-US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90E5B506-1D39-8EDF-C4A8-2CE453A21D66}"/>
              </a:ext>
            </a:extLst>
          </p:cNvPr>
          <p:cNvSpPr txBox="1"/>
          <p:nvPr/>
        </p:nvSpPr>
        <p:spPr>
          <a:xfrm>
            <a:off x="140970" y="734306"/>
            <a:ext cx="595503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altLang="ja-JP" sz="2400" b="1" u="sng" dirty="0"/>
              <a:t>vehicle_cornering_aero_model.slx</a:t>
            </a:r>
            <a:endParaRPr lang="ja-JP" altLang="en-US" sz="2400" u="sng" dirty="0"/>
          </a:p>
        </p:txBody>
      </p:sp>
      <p:pic>
        <p:nvPicPr>
          <p:cNvPr id="6" name="図 5" descr="ダイアグラム&#10;&#10;AI 生成コンテンツは誤りを含む可能性があります。">
            <a:extLst>
              <a:ext uri="{FF2B5EF4-FFF2-40B4-BE49-F238E27FC236}">
                <a16:creationId xmlns:a16="http://schemas.microsoft.com/office/drawing/2014/main" id="{BF668E5E-D9C5-3E40-C80F-E409B4E186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544" y="1578087"/>
            <a:ext cx="11640911" cy="4837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7558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9B0353-D281-61D7-5F5E-55924C7350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1F8557B-C817-6AC6-0401-9DE71EA875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ja-JP" dirty="0"/>
              <a:t>GGV Map</a:t>
            </a:r>
            <a:endParaRPr kumimoji="1" lang="ja-JP" altLang="en-US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42CF7BCD-DB02-EB37-292E-CDDF0FEBA636}"/>
              </a:ext>
            </a:extLst>
          </p:cNvPr>
          <p:cNvSpPr txBox="1"/>
          <p:nvPr/>
        </p:nvSpPr>
        <p:spPr>
          <a:xfrm>
            <a:off x="125226" y="826247"/>
            <a:ext cx="46664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b="1" u="sng" dirty="0"/>
              <a:t>Aero Subsystem (Down Force</a:t>
            </a:r>
            <a:r>
              <a:rPr kumimoji="1" lang="ja-JP" altLang="en-US" sz="2000" b="1" u="sng" dirty="0"/>
              <a:t>計算</a:t>
            </a:r>
            <a:r>
              <a:rPr kumimoji="1" lang="en-US" altLang="ja-JP" sz="2000" b="1" u="sng" dirty="0"/>
              <a:t>)</a:t>
            </a:r>
            <a:endParaRPr kumimoji="1" lang="ja-JP" altLang="en-US" sz="2000" b="1" u="sng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F3A0CB10-F5A0-B9AA-4533-91C4AD55DD6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67" y="1519609"/>
            <a:ext cx="3804406" cy="748008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7086581C-FB99-1A03-2584-B8EEBFA7CA37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322" y="3060193"/>
            <a:ext cx="342608" cy="1420815"/>
          </a:xfrm>
          <a:prstGeom prst="rect">
            <a:avLst/>
          </a:prstGeom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45200068-5208-F2C3-B5B4-D1C3EBA94675}"/>
              </a:ext>
            </a:extLst>
          </p:cNvPr>
          <p:cNvSpPr txBox="1"/>
          <p:nvPr/>
        </p:nvSpPr>
        <p:spPr>
          <a:xfrm>
            <a:off x="1205930" y="2910225"/>
            <a:ext cx="1800493" cy="17147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ja-JP" altLang="en-US" b="1" dirty="0"/>
              <a:t>：空気密度</a:t>
            </a:r>
            <a:endParaRPr kumimoji="1" lang="en-US" altLang="ja-JP" b="1" dirty="0"/>
          </a:p>
          <a:p>
            <a:pPr>
              <a:lnSpc>
                <a:spcPct val="150000"/>
              </a:lnSpc>
            </a:pPr>
            <a:r>
              <a:rPr lang="ja-JP" altLang="en-US" b="1" dirty="0"/>
              <a:t>：前方投影面積</a:t>
            </a:r>
            <a:endParaRPr lang="en-US" altLang="ja-JP" b="1" dirty="0"/>
          </a:p>
          <a:p>
            <a:pPr>
              <a:lnSpc>
                <a:spcPct val="150000"/>
              </a:lnSpc>
            </a:pPr>
            <a:r>
              <a:rPr kumimoji="1" lang="ja-JP" altLang="en-US" b="1" dirty="0"/>
              <a:t>：</a:t>
            </a:r>
            <a:r>
              <a:rPr kumimoji="1" lang="en-US" altLang="ja-JP" b="1" dirty="0"/>
              <a:t>Cl</a:t>
            </a:r>
            <a:r>
              <a:rPr kumimoji="1" lang="ja-JP" altLang="en-US" b="1" dirty="0"/>
              <a:t>値</a:t>
            </a:r>
            <a:endParaRPr kumimoji="1" lang="en-US" altLang="ja-JP" b="1" dirty="0"/>
          </a:p>
          <a:p>
            <a:pPr>
              <a:lnSpc>
                <a:spcPct val="150000"/>
              </a:lnSpc>
            </a:pPr>
            <a:r>
              <a:rPr lang="ja-JP" altLang="en-US" b="1" dirty="0"/>
              <a:t>：速度</a:t>
            </a:r>
            <a:endParaRPr kumimoji="1" lang="ja-JP" altLang="en-US" b="1" dirty="0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B264AF84-EA73-DD34-0994-D3DC668FA87F}"/>
              </a:ext>
            </a:extLst>
          </p:cNvPr>
          <p:cNvSpPr txBox="1"/>
          <p:nvPr/>
        </p:nvSpPr>
        <p:spPr>
          <a:xfrm>
            <a:off x="5065260" y="1893613"/>
            <a:ext cx="641553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ダウンフォースが発生している場合，値は負になるが，</a:t>
            </a:r>
            <a:endParaRPr lang="en-US" altLang="ja-JP" dirty="0"/>
          </a:p>
          <a:p>
            <a:r>
              <a:rPr lang="ja-JP" altLang="en-US" dirty="0"/>
              <a:t>輪荷重は正で定義しているので，</a:t>
            </a:r>
            <a:r>
              <a:rPr lang="en-US" altLang="ja-JP" dirty="0"/>
              <a:t>-1</a:t>
            </a:r>
            <a:r>
              <a:rPr lang="ja-JP" altLang="en-US" dirty="0"/>
              <a:t>を掛け正の値にしている</a:t>
            </a:r>
            <a:endParaRPr lang="en-US" altLang="ja-JP" dirty="0"/>
          </a:p>
          <a:p>
            <a:endParaRPr kumimoji="1" lang="en-US" altLang="ja-JP" dirty="0"/>
          </a:p>
          <a:p>
            <a:r>
              <a:rPr kumimoji="1" lang="ja-JP" altLang="en-US" dirty="0"/>
              <a:t>各輪の</a:t>
            </a:r>
            <a:r>
              <a:rPr kumimoji="1" lang="en-US" altLang="ja-JP" dirty="0"/>
              <a:t>DF</a:t>
            </a:r>
            <a:r>
              <a:rPr lang="ja-JP" altLang="en-US" dirty="0"/>
              <a:t>をエアロバランスをもとに計算</a:t>
            </a:r>
            <a:endParaRPr kumimoji="1" lang="ja-JP" altLang="en-US" dirty="0"/>
          </a:p>
        </p:txBody>
      </p:sp>
      <p:pic>
        <p:nvPicPr>
          <p:cNvPr id="15" name="図 14" descr="白い背景と黒い文字&#10;&#10;AI 生成コンテンツは誤りを含む可能性があります。">
            <a:extLst>
              <a:ext uri="{FF2B5EF4-FFF2-40B4-BE49-F238E27FC236}">
                <a16:creationId xmlns:a16="http://schemas.microsoft.com/office/drawing/2014/main" id="{AEAC60D1-7913-3D7E-7EF1-1B157CB840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35478" y="3254231"/>
            <a:ext cx="7382481" cy="2741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8488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C23B00-B7A8-E96B-4ED7-4D315FA963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E7F80D7-CA4B-C48E-B0E4-1D50B54D7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ja-JP" dirty="0"/>
              <a:t>GGV Map</a:t>
            </a:r>
            <a:endParaRPr kumimoji="1" lang="ja-JP" altLang="en-US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DA6C740A-8958-EC56-3F53-711FFBFB3428}"/>
              </a:ext>
            </a:extLst>
          </p:cNvPr>
          <p:cNvSpPr txBox="1"/>
          <p:nvPr/>
        </p:nvSpPr>
        <p:spPr>
          <a:xfrm>
            <a:off x="146304" y="804672"/>
            <a:ext cx="29161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b="1" u="sng" dirty="0"/>
              <a:t>ロール剛性 </a:t>
            </a:r>
            <a:r>
              <a:rPr kumimoji="1" lang="en-US" altLang="ja-JP" sz="2000" b="1" u="sng" dirty="0"/>
              <a:t>Subsystem</a:t>
            </a:r>
            <a:endParaRPr kumimoji="1" lang="ja-JP" altLang="en-US" sz="2000" b="1" u="sng" dirty="0"/>
          </a:p>
        </p:txBody>
      </p:sp>
      <p:pic>
        <p:nvPicPr>
          <p:cNvPr id="5" name="図 4" descr="ダイアグラム&#10;&#10;AI 生成コンテンツは誤りを含む可能性があります。">
            <a:extLst>
              <a:ext uri="{FF2B5EF4-FFF2-40B4-BE49-F238E27FC236}">
                <a16:creationId xmlns:a16="http://schemas.microsoft.com/office/drawing/2014/main" id="{FEDDFC17-67CB-F369-C6A8-89F15C620C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00310"/>
            <a:ext cx="12192000" cy="2654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5073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6D69DC-1ED9-A526-1F58-DCDE8885A5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5DB24E5-C07D-E1D4-FD26-BC284E345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ja-JP" dirty="0"/>
              <a:t>GGV Map</a:t>
            </a:r>
            <a:endParaRPr kumimoji="1" lang="ja-JP" altLang="en-US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B9410845-F66D-5FB1-EE8F-87E5999CEB9A}"/>
              </a:ext>
            </a:extLst>
          </p:cNvPr>
          <p:cNvSpPr txBox="1"/>
          <p:nvPr/>
        </p:nvSpPr>
        <p:spPr>
          <a:xfrm>
            <a:off x="146304" y="804672"/>
            <a:ext cx="48045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b="1" u="sng" dirty="0"/>
              <a:t>ロールモーメント計算 </a:t>
            </a:r>
            <a:r>
              <a:rPr kumimoji="1" lang="en-US" altLang="ja-JP" sz="2000" b="1" u="sng" dirty="0" err="1"/>
              <a:t>Matlab</a:t>
            </a:r>
            <a:r>
              <a:rPr kumimoji="1" lang="en-US" altLang="ja-JP" sz="2000" b="1" u="sng" dirty="0"/>
              <a:t> function</a:t>
            </a:r>
            <a:endParaRPr kumimoji="1" lang="ja-JP" altLang="en-US" sz="2000" b="1" u="sng" dirty="0"/>
          </a:p>
        </p:txBody>
      </p:sp>
      <p:cxnSp>
        <p:nvCxnSpPr>
          <p:cNvPr id="4" name="直線コネクタ 3">
            <a:extLst>
              <a:ext uri="{FF2B5EF4-FFF2-40B4-BE49-F238E27FC236}">
                <a16:creationId xmlns:a16="http://schemas.microsoft.com/office/drawing/2014/main" id="{0F7F9B11-CD56-9917-B37C-3452E41D9871}"/>
              </a:ext>
            </a:extLst>
          </p:cNvPr>
          <p:cNvCxnSpPr>
            <a:cxnSpLocks/>
          </p:cNvCxnSpPr>
          <p:nvPr/>
        </p:nvCxnSpPr>
        <p:spPr>
          <a:xfrm>
            <a:off x="962395" y="2673168"/>
            <a:ext cx="4674436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BE5A2300-758E-75F5-642F-5121C7BFB9FC}"/>
              </a:ext>
            </a:extLst>
          </p:cNvPr>
          <p:cNvCxnSpPr>
            <a:cxnSpLocks/>
          </p:cNvCxnSpPr>
          <p:nvPr/>
        </p:nvCxnSpPr>
        <p:spPr>
          <a:xfrm flipV="1">
            <a:off x="962395" y="2153134"/>
            <a:ext cx="4692724" cy="80045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矢印コネクタ 6">
            <a:extLst>
              <a:ext uri="{FF2B5EF4-FFF2-40B4-BE49-F238E27FC236}">
                <a16:creationId xmlns:a16="http://schemas.microsoft.com/office/drawing/2014/main" id="{4758D95B-6AA2-6CBE-EA34-75EBE3E78830}"/>
              </a:ext>
            </a:extLst>
          </p:cNvPr>
          <p:cNvCxnSpPr>
            <a:cxnSpLocks/>
          </p:cNvCxnSpPr>
          <p:nvPr/>
        </p:nvCxnSpPr>
        <p:spPr>
          <a:xfrm>
            <a:off x="962395" y="2673168"/>
            <a:ext cx="0" cy="28041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矢印コネクタ 7">
            <a:extLst>
              <a:ext uri="{FF2B5EF4-FFF2-40B4-BE49-F238E27FC236}">
                <a16:creationId xmlns:a16="http://schemas.microsoft.com/office/drawing/2014/main" id="{EB8D5283-9E2B-EE7A-6982-6F28B9DCE542}"/>
              </a:ext>
            </a:extLst>
          </p:cNvPr>
          <p:cNvCxnSpPr>
            <a:cxnSpLocks/>
          </p:cNvCxnSpPr>
          <p:nvPr/>
        </p:nvCxnSpPr>
        <p:spPr>
          <a:xfrm flipV="1">
            <a:off x="5655119" y="2153134"/>
            <a:ext cx="0" cy="52003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グループ化 8">
            <a:extLst>
              <a:ext uri="{FF2B5EF4-FFF2-40B4-BE49-F238E27FC236}">
                <a16:creationId xmlns:a16="http://schemas.microsoft.com/office/drawing/2014/main" id="{2530E3CB-D29E-0497-ADE3-766B33CA8818}"/>
              </a:ext>
            </a:extLst>
          </p:cNvPr>
          <p:cNvGrpSpPr/>
          <p:nvPr/>
        </p:nvGrpSpPr>
        <p:grpSpPr>
          <a:xfrm>
            <a:off x="3398237" y="1678212"/>
            <a:ext cx="259887" cy="259055"/>
            <a:chOff x="7546197" y="3709158"/>
            <a:chExt cx="1414923" cy="1401856"/>
          </a:xfrm>
        </p:grpSpPr>
        <p:sp>
          <p:nvSpPr>
            <p:cNvPr id="10" name="フローチャート: 論理和 9">
              <a:extLst>
                <a:ext uri="{FF2B5EF4-FFF2-40B4-BE49-F238E27FC236}">
                  <a16:creationId xmlns:a16="http://schemas.microsoft.com/office/drawing/2014/main" id="{E6C62104-9534-F0CD-9D33-695A175669BA}"/>
                </a:ext>
              </a:extLst>
            </p:cNvPr>
            <p:cNvSpPr/>
            <p:nvPr/>
          </p:nvSpPr>
          <p:spPr>
            <a:xfrm>
              <a:off x="7546206" y="3709159"/>
              <a:ext cx="1414914" cy="1401855"/>
            </a:xfrm>
            <a:prstGeom prst="flowChar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11" name="部分円 10">
              <a:extLst>
                <a:ext uri="{FF2B5EF4-FFF2-40B4-BE49-F238E27FC236}">
                  <a16:creationId xmlns:a16="http://schemas.microsoft.com/office/drawing/2014/main" id="{24B4847E-97C8-3F7A-E8C9-5B01C9A96056}"/>
                </a:ext>
              </a:extLst>
            </p:cNvPr>
            <p:cNvSpPr/>
            <p:nvPr/>
          </p:nvSpPr>
          <p:spPr>
            <a:xfrm>
              <a:off x="7546202" y="3709159"/>
              <a:ext cx="1414913" cy="1401855"/>
            </a:xfrm>
            <a:prstGeom prst="pie">
              <a:avLst>
                <a:gd name="adj1" fmla="val 10799997"/>
                <a:gd name="adj2" fmla="val 16200000"/>
              </a:avLst>
            </a:prstGeom>
            <a:solidFill>
              <a:schemeClr val="tx1">
                <a:lumMod val="95000"/>
                <a:lumOff val="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2" name="部分円 11">
              <a:extLst>
                <a:ext uri="{FF2B5EF4-FFF2-40B4-BE49-F238E27FC236}">
                  <a16:creationId xmlns:a16="http://schemas.microsoft.com/office/drawing/2014/main" id="{45BB0941-A8A6-9DFD-AB98-F04C13BE44FA}"/>
                </a:ext>
              </a:extLst>
            </p:cNvPr>
            <p:cNvSpPr/>
            <p:nvPr/>
          </p:nvSpPr>
          <p:spPr>
            <a:xfrm rot="10800000">
              <a:off x="7546197" y="3709158"/>
              <a:ext cx="1414913" cy="1401855"/>
            </a:xfrm>
            <a:prstGeom prst="pie">
              <a:avLst>
                <a:gd name="adj1" fmla="val 10799997"/>
                <a:gd name="adj2" fmla="val 16200000"/>
              </a:avLst>
            </a:prstGeom>
            <a:solidFill>
              <a:schemeClr val="tx1">
                <a:lumMod val="95000"/>
                <a:lumOff val="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3" name="直線矢印コネクタ 12">
            <a:extLst>
              <a:ext uri="{FF2B5EF4-FFF2-40B4-BE49-F238E27FC236}">
                <a16:creationId xmlns:a16="http://schemas.microsoft.com/office/drawing/2014/main" id="{93537737-D982-0326-316E-BA58A4BF673B}"/>
              </a:ext>
            </a:extLst>
          </p:cNvPr>
          <p:cNvCxnSpPr>
            <a:cxnSpLocks/>
          </p:cNvCxnSpPr>
          <p:nvPr/>
        </p:nvCxnSpPr>
        <p:spPr>
          <a:xfrm flipH="1" flipV="1">
            <a:off x="3528181" y="1807740"/>
            <a:ext cx="2" cy="86680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図 13">
            <a:extLst>
              <a:ext uri="{FF2B5EF4-FFF2-40B4-BE49-F238E27FC236}">
                <a16:creationId xmlns:a16="http://schemas.microsoft.com/office/drawing/2014/main" id="{861A47C0-DDAE-AB78-8259-6D70FC37700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3461" y="2109654"/>
            <a:ext cx="228571" cy="249905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D2AB32DE-C774-3C1B-3487-BEEF9E67B652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288" y="2700632"/>
            <a:ext cx="475429" cy="252952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0265F0F7-2B5F-55FC-FA66-D814D2F53FA4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5017" y="2359559"/>
            <a:ext cx="458667" cy="217905"/>
          </a:xfrm>
          <a:prstGeom prst="rect">
            <a:avLst/>
          </a:prstGeom>
        </p:spPr>
      </p:pic>
      <p:cxnSp>
        <p:nvCxnSpPr>
          <p:cNvPr id="17" name="直線矢印コネクタ 16">
            <a:extLst>
              <a:ext uri="{FF2B5EF4-FFF2-40B4-BE49-F238E27FC236}">
                <a16:creationId xmlns:a16="http://schemas.microsoft.com/office/drawing/2014/main" id="{FE41F974-6978-5BB5-A056-454E0981FC36}"/>
              </a:ext>
            </a:extLst>
          </p:cNvPr>
          <p:cNvCxnSpPr>
            <a:cxnSpLocks/>
          </p:cNvCxnSpPr>
          <p:nvPr/>
        </p:nvCxnSpPr>
        <p:spPr>
          <a:xfrm flipV="1">
            <a:off x="3556315" y="2468511"/>
            <a:ext cx="0" cy="19949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図 17">
            <a:extLst>
              <a:ext uri="{FF2B5EF4-FFF2-40B4-BE49-F238E27FC236}">
                <a16:creationId xmlns:a16="http://schemas.microsoft.com/office/drawing/2014/main" id="{64CE8AC0-DF94-8992-59C2-6EBC92D8FDB4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2517" y="2735679"/>
            <a:ext cx="539429" cy="217905"/>
          </a:xfrm>
          <a:prstGeom prst="rect">
            <a:avLst/>
          </a:prstGeom>
        </p:spPr>
      </p:pic>
      <p:cxnSp>
        <p:nvCxnSpPr>
          <p:cNvPr id="19" name="直線矢印コネクタ 18">
            <a:extLst>
              <a:ext uri="{FF2B5EF4-FFF2-40B4-BE49-F238E27FC236}">
                <a16:creationId xmlns:a16="http://schemas.microsoft.com/office/drawing/2014/main" id="{C92CF73C-AB0A-5882-036B-DD7EA0CAF8D7}"/>
              </a:ext>
            </a:extLst>
          </p:cNvPr>
          <p:cNvCxnSpPr>
            <a:cxnSpLocks/>
          </p:cNvCxnSpPr>
          <p:nvPr/>
        </p:nvCxnSpPr>
        <p:spPr>
          <a:xfrm>
            <a:off x="3556315" y="2351877"/>
            <a:ext cx="2080516" cy="7682"/>
          </a:xfrm>
          <a:prstGeom prst="straightConnector1">
            <a:avLst/>
          </a:prstGeom>
          <a:ln w="28575">
            <a:solidFill>
              <a:schemeClr val="accent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図 19">
            <a:extLst>
              <a:ext uri="{FF2B5EF4-FFF2-40B4-BE49-F238E27FC236}">
                <a16:creationId xmlns:a16="http://schemas.microsoft.com/office/drawing/2014/main" id="{5A3872BD-BCD9-D691-176E-C8A32D587080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8623" y="2110371"/>
            <a:ext cx="464762" cy="178286"/>
          </a:xfrm>
          <a:prstGeom prst="rect">
            <a:avLst/>
          </a:prstGeom>
        </p:spPr>
      </p:pic>
      <p:pic>
        <p:nvPicPr>
          <p:cNvPr id="21" name="図 20">
            <a:extLst>
              <a:ext uri="{FF2B5EF4-FFF2-40B4-BE49-F238E27FC236}">
                <a16:creationId xmlns:a16="http://schemas.microsoft.com/office/drawing/2014/main" id="{0583D91B-1C10-96E1-E7FB-BAB04CC775C2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395" y="4462560"/>
            <a:ext cx="4170666" cy="522667"/>
          </a:xfrm>
          <a:prstGeom prst="rect">
            <a:avLst/>
          </a:prstGeom>
        </p:spPr>
      </p:pic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0E240CAB-A954-1784-933E-9335D86E30AE}"/>
              </a:ext>
            </a:extLst>
          </p:cNvPr>
          <p:cNvSpPr txBox="1"/>
          <p:nvPr/>
        </p:nvSpPr>
        <p:spPr>
          <a:xfrm>
            <a:off x="804719" y="3904144"/>
            <a:ext cx="4108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/>
              <a:t>重心におけるロールセンター高を計算</a:t>
            </a: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98CB5991-CD1F-C420-5E8B-AC60917FF5E8}"/>
              </a:ext>
            </a:extLst>
          </p:cNvPr>
          <p:cNvSpPr txBox="1"/>
          <p:nvPr/>
        </p:nvSpPr>
        <p:spPr>
          <a:xfrm>
            <a:off x="797475" y="5224036"/>
            <a:ext cx="6131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b="1" dirty="0"/>
              <a:t>横</a:t>
            </a:r>
            <a:r>
              <a:rPr lang="en-US" altLang="ja-JP" b="1" dirty="0"/>
              <a:t>G</a:t>
            </a:r>
            <a:r>
              <a:rPr lang="ja-JP" altLang="en-US" b="1" dirty="0"/>
              <a:t>によるロールセンター周りのロールモーメントを計算</a:t>
            </a:r>
            <a:endParaRPr kumimoji="1" lang="ja-JP" altLang="en-US" b="1" dirty="0"/>
          </a:p>
        </p:txBody>
      </p:sp>
      <p:pic>
        <p:nvPicPr>
          <p:cNvPr id="24" name="図 23">
            <a:extLst>
              <a:ext uri="{FF2B5EF4-FFF2-40B4-BE49-F238E27FC236}">
                <a16:creationId xmlns:a16="http://schemas.microsoft.com/office/drawing/2014/main" id="{BC4387E0-FC6D-1FE1-D909-76805137B1B1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395" y="5733321"/>
            <a:ext cx="3381332" cy="265143"/>
          </a:xfrm>
          <a:prstGeom prst="rect">
            <a:avLst/>
          </a:prstGeom>
        </p:spPr>
      </p:pic>
      <p:pic>
        <p:nvPicPr>
          <p:cNvPr id="28" name="図 27">
            <a:extLst>
              <a:ext uri="{FF2B5EF4-FFF2-40B4-BE49-F238E27FC236}">
                <a16:creationId xmlns:a16="http://schemas.microsoft.com/office/drawing/2014/main" id="{2186D651-DAF9-A36C-B1CD-F1CEA53CEB68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1650" y="1725374"/>
            <a:ext cx="612253" cy="3079224"/>
          </a:xfrm>
          <a:prstGeom prst="rect">
            <a:avLst/>
          </a:prstGeom>
        </p:spPr>
      </p:pic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74BDBCE2-487D-32F9-F96A-019D8FF1B68B}"/>
              </a:ext>
            </a:extLst>
          </p:cNvPr>
          <p:cNvSpPr txBox="1"/>
          <p:nvPr/>
        </p:nvSpPr>
        <p:spPr>
          <a:xfrm>
            <a:off x="7906185" y="1576607"/>
            <a:ext cx="2954655" cy="337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ja-JP" altLang="en-US" b="1" dirty="0"/>
              <a:t>：フロントロールセンター</a:t>
            </a:r>
            <a:endParaRPr lang="en-US" altLang="ja-JP" b="1" dirty="0"/>
          </a:p>
          <a:p>
            <a:pPr>
              <a:lnSpc>
                <a:spcPct val="150000"/>
              </a:lnSpc>
            </a:pPr>
            <a:r>
              <a:rPr kumimoji="1" lang="ja-JP" altLang="en-US" b="1" dirty="0"/>
              <a:t>：リアロールセンター</a:t>
            </a:r>
            <a:endParaRPr kumimoji="1" lang="en-US" altLang="ja-JP" b="1" dirty="0"/>
          </a:p>
          <a:p>
            <a:pPr>
              <a:lnSpc>
                <a:spcPct val="150000"/>
              </a:lnSpc>
            </a:pPr>
            <a:r>
              <a:rPr lang="ja-JP" altLang="en-US" b="1" dirty="0"/>
              <a:t>：重心でのロールセンター</a:t>
            </a:r>
            <a:endParaRPr lang="en-US" altLang="ja-JP" b="1" dirty="0"/>
          </a:p>
          <a:p>
            <a:pPr>
              <a:lnSpc>
                <a:spcPct val="150000"/>
              </a:lnSpc>
            </a:pPr>
            <a:r>
              <a:rPr kumimoji="1" lang="ja-JP" altLang="en-US" b="1" dirty="0"/>
              <a:t>：前後重量配分</a:t>
            </a:r>
            <a:endParaRPr kumimoji="1" lang="en-US" altLang="ja-JP" b="1" dirty="0"/>
          </a:p>
          <a:p>
            <a:pPr>
              <a:lnSpc>
                <a:spcPct val="150000"/>
              </a:lnSpc>
            </a:pPr>
            <a:r>
              <a:rPr lang="ja-JP" altLang="en-US" b="1" dirty="0"/>
              <a:t>：重心高</a:t>
            </a:r>
            <a:endParaRPr lang="en-US" altLang="ja-JP" b="1" dirty="0"/>
          </a:p>
          <a:p>
            <a:pPr>
              <a:lnSpc>
                <a:spcPct val="150000"/>
              </a:lnSpc>
            </a:pPr>
            <a:r>
              <a:rPr lang="ja-JP" altLang="en-US" b="1" dirty="0"/>
              <a:t>：車両重量</a:t>
            </a:r>
            <a:endParaRPr lang="en-US" altLang="ja-JP" b="1" dirty="0"/>
          </a:p>
          <a:p>
            <a:pPr>
              <a:lnSpc>
                <a:spcPct val="150000"/>
              </a:lnSpc>
            </a:pPr>
            <a:r>
              <a:rPr lang="ja-JP" altLang="en-US" b="1" dirty="0"/>
              <a:t>：横</a:t>
            </a:r>
            <a:r>
              <a:rPr lang="en-US" altLang="ja-JP" b="1" dirty="0"/>
              <a:t>G</a:t>
            </a:r>
          </a:p>
          <a:p>
            <a:pPr>
              <a:lnSpc>
                <a:spcPct val="150000"/>
              </a:lnSpc>
            </a:pPr>
            <a:r>
              <a:rPr lang="ja-JP" altLang="en-US" b="1" dirty="0"/>
              <a:t>：ロールモーメント</a:t>
            </a:r>
            <a:endParaRPr lang="en-US" altLang="ja-JP" b="1" dirty="0"/>
          </a:p>
        </p:txBody>
      </p:sp>
    </p:spTree>
    <p:extLst>
      <p:ext uri="{BB962C8B-B14F-4D97-AF65-F5344CB8AC3E}">
        <p14:creationId xmlns:p14="http://schemas.microsoft.com/office/powerpoint/2010/main" val="41310764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6348B5-495D-8783-EF20-B970EE0FEF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4D53455-28ED-EB96-30E0-48E432DBC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ja-JP" dirty="0"/>
              <a:t>GGV Map</a:t>
            </a:r>
            <a:endParaRPr kumimoji="1" lang="ja-JP" altLang="en-US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913156F6-9FD7-38E5-583C-82A66F708AFB}"/>
              </a:ext>
            </a:extLst>
          </p:cNvPr>
          <p:cNvSpPr txBox="1"/>
          <p:nvPr/>
        </p:nvSpPr>
        <p:spPr>
          <a:xfrm>
            <a:off x="146304" y="804672"/>
            <a:ext cx="50610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b="1" u="sng" dirty="0"/>
              <a:t>ロール方向の運動方程式 </a:t>
            </a:r>
            <a:r>
              <a:rPr kumimoji="1" lang="en-US" altLang="ja-JP" sz="2000" b="1" u="sng" dirty="0" err="1"/>
              <a:t>Matlab</a:t>
            </a:r>
            <a:r>
              <a:rPr kumimoji="1" lang="en-US" altLang="ja-JP" sz="2000" b="1" u="sng" dirty="0"/>
              <a:t> function</a:t>
            </a:r>
            <a:endParaRPr kumimoji="1" lang="ja-JP" altLang="en-US" sz="2000" b="1" u="sng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DCAA257B-AC8D-77BA-5109-DA28C88172E4}"/>
              </a:ext>
            </a:extLst>
          </p:cNvPr>
          <p:cNvSpPr txBox="1"/>
          <p:nvPr/>
        </p:nvSpPr>
        <p:spPr>
          <a:xfrm>
            <a:off x="612648" y="1204782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b="1" dirty="0"/>
              <a:t>総ロール剛性</a:t>
            </a:r>
            <a:endParaRPr kumimoji="1" lang="ja-JP" altLang="en-US" b="1" dirty="0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C6454E62-9BA3-1D03-DAE3-E46101610FD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256" y="1649492"/>
            <a:ext cx="1830095" cy="246857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B36639B5-6476-BFA2-6EAC-BB7EE1B0578B}"/>
              </a:ext>
            </a:extLst>
          </p:cNvPr>
          <p:cNvSpPr txBox="1"/>
          <p:nvPr/>
        </p:nvSpPr>
        <p:spPr>
          <a:xfrm>
            <a:off x="612648" y="1971727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/>
              <a:t>ロール減衰係数</a:t>
            </a:r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865B447D-5706-8E7E-FC29-B329AB4C9097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256" y="2341059"/>
            <a:ext cx="1883428" cy="1423238"/>
          </a:xfrm>
          <a:prstGeom prst="rect">
            <a:avLst/>
          </a:prstGeom>
        </p:spPr>
      </p:pic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D5F58B30-F1E8-2FEC-02DC-D76B869AA94F}"/>
              </a:ext>
            </a:extLst>
          </p:cNvPr>
          <p:cNvSpPr txBox="1"/>
          <p:nvPr/>
        </p:nvSpPr>
        <p:spPr>
          <a:xfrm>
            <a:off x="612648" y="3839675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b="1" dirty="0"/>
              <a:t>総ロール減衰係数</a:t>
            </a:r>
            <a:endParaRPr kumimoji="1" lang="ja-JP" altLang="en-US" b="1" dirty="0"/>
          </a:p>
        </p:txBody>
      </p:sp>
      <p:pic>
        <p:nvPicPr>
          <p:cNvPr id="17" name="図 16">
            <a:extLst>
              <a:ext uri="{FF2B5EF4-FFF2-40B4-BE49-F238E27FC236}">
                <a16:creationId xmlns:a16="http://schemas.microsoft.com/office/drawing/2014/main" id="{CEAD4AB8-327B-0E55-D0ED-EED77A5DC47E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256" y="4284385"/>
            <a:ext cx="1513143" cy="222476"/>
          </a:xfrm>
          <a:prstGeom prst="rect">
            <a:avLst/>
          </a:prstGeom>
        </p:spPr>
      </p:pic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67E8846E-5C81-5982-78A1-26F6FD834106}"/>
              </a:ext>
            </a:extLst>
          </p:cNvPr>
          <p:cNvSpPr txBox="1"/>
          <p:nvPr/>
        </p:nvSpPr>
        <p:spPr>
          <a:xfrm>
            <a:off x="641074" y="4631166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/>
              <a:t>ロール方向の運動方程式</a:t>
            </a:r>
          </a:p>
        </p:txBody>
      </p:sp>
      <p:pic>
        <p:nvPicPr>
          <p:cNvPr id="25" name="図 24">
            <a:extLst>
              <a:ext uri="{FF2B5EF4-FFF2-40B4-BE49-F238E27FC236}">
                <a16:creationId xmlns:a16="http://schemas.microsoft.com/office/drawing/2014/main" id="{9C813E40-C425-245A-B8EC-1A97D29973A3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256" y="5062873"/>
            <a:ext cx="2890664" cy="310857"/>
          </a:xfrm>
          <a:prstGeom prst="rect">
            <a:avLst/>
          </a:prstGeom>
        </p:spPr>
      </p:pic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86BFD950-5706-C0C6-E619-39622E31890C}"/>
              </a:ext>
            </a:extLst>
          </p:cNvPr>
          <p:cNvSpPr txBox="1"/>
          <p:nvPr/>
        </p:nvSpPr>
        <p:spPr>
          <a:xfrm>
            <a:off x="1159256" y="5522957"/>
            <a:ext cx="36711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b="1" dirty="0"/>
              <a:t>この微分方程式の解を</a:t>
            </a:r>
            <a:r>
              <a:rPr lang="en-US" altLang="ja-JP" b="1" dirty="0" err="1"/>
              <a:t>simulink</a:t>
            </a:r>
            <a:r>
              <a:rPr lang="ja-JP" altLang="en-US" b="1" dirty="0"/>
              <a:t>で</a:t>
            </a:r>
            <a:endParaRPr lang="en-US" altLang="ja-JP" b="1" dirty="0"/>
          </a:p>
          <a:p>
            <a:r>
              <a:rPr kumimoji="1" lang="ja-JP" altLang="en-US" b="1" dirty="0"/>
              <a:t>回帰的に求める</a:t>
            </a:r>
          </a:p>
        </p:txBody>
      </p:sp>
      <p:pic>
        <p:nvPicPr>
          <p:cNvPr id="23" name="図 22">
            <a:extLst>
              <a:ext uri="{FF2B5EF4-FFF2-40B4-BE49-F238E27FC236}">
                <a16:creationId xmlns:a16="http://schemas.microsoft.com/office/drawing/2014/main" id="{4A6FBEE4-C583-C1CD-C04E-48EB4CD2952C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2449" y="1535387"/>
            <a:ext cx="461664" cy="4658618"/>
          </a:xfrm>
          <a:prstGeom prst="rect">
            <a:avLst/>
          </a:prstGeom>
        </p:spPr>
      </p:pic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87DF7AC2-4D82-FC03-6018-57206F6A23A9}"/>
              </a:ext>
            </a:extLst>
          </p:cNvPr>
          <p:cNvSpPr txBox="1"/>
          <p:nvPr/>
        </p:nvSpPr>
        <p:spPr>
          <a:xfrm>
            <a:off x="6884113" y="1320299"/>
            <a:ext cx="2954655" cy="50387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ja-JP" altLang="en-US" b="1" dirty="0"/>
              <a:t>：総ロール剛性</a:t>
            </a:r>
            <a:endParaRPr lang="en-US" altLang="ja-JP" b="1" dirty="0"/>
          </a:p>
          <a:p>
            <a:pPr>
              <a:lnSpc>
                <a:spcPct val="150000"/>
              </a:lnSpc>
            </a:pPr>
            <a:r>
              <a:rPr lang="ja-JP" altLang="en-US" b="1" dirty="0"/>
              <a:t>：フロントロール剛性</a:t>
            </a:r>
            <a:endParaRPr lang="en-US" altLang="ja-JP" b="1" dirty="0"/>
          </a:p>
          <a:p>
            <a:pPr>
              <a:lnSpc>
                <a:spcPct val="150000"/>
              </a:lnSpc>
            </a:pPr>
            <a:r>
              <a:rPr lang="ja-JP" altLang="en-US" b="1" dirty="0"/>
              <a:t>：リアロール剛性</a:t>
            </a:r>
            <a:endParaRPr lang="en-US" altLang="ja-JP" b="1" dirty="0"/>
          </a:p>
          <a:p>
            <a:pPr>
              <a:lnSpc>
                <a:spcPct val="150000"/>
              </a:lnSpc>
            </a:pPr>
            <a:r>
              <a:rPr lang="ja-JP" altLang="en-US" b="1" dirty="0"/>
              <a:t>：フロントロール減衰係数</a:t>
            </a:r>
            <a:endParaRPr lang="en-US" altLang="ja-JP" b="1" dirty="0"/>
          </a:p>
          <a:p>
            <a:pPr>
              <a:lnSpc>
                <a:spcPct val="150000"/>
              </a:lnSpc>
            </a:pPr>
            <a:r>
              <a:rPr lang="ja-JP" altLang="en-US" b="1" dirty="0"/>
              <a:t>：リアロール減衰係数</a:t>
            </a:r>
            <a:endParaRPr lang="en-US" altLang="ja-JP" b="1" dirty="0"/>
          </a:p>
          <a:p>
            <a:pPr>
              <a:lnSpc>
                <a:spcPct val="150000"/>
              </a:lnSpc>
            </a:pPr>
            <a:r>
              <a:rPr lang="ja-JP" altLang="en-US" b="1" dirty="0"/>
              <a:t>：フロント減衰係数</a:t>
            </a:r>
            <a:endParaRPr lang="en-US" altLang="ja-JP" b="1" dirty="0"/>
          </a:p>
          <a:p>
            <a:pPr>
              <a:lnSpc>
                <a:spcPct val="150000"/>
              </a:lnSpc>
            </a:pPr>
            <a:r>
              <a:rPr lang="ja-JP" altLang="en-US" b="1" dirty="0"/>
              <a:t>：リア減衰係数</a:t>
            </a:r>
            <a:endParaRPr lang="en-US" altLang="ja-JP" b="1" dirty="0"/>
          </a:p>
          <a:p>
            <a:pPr>
              <a:lnSpc>
                <a:spcPct val="150000"/>
              </a:lnSpc>
            </a:pPr>
            <a:r>
              <a:rPr lang="ja-JP" altLang="en-US" b="1" dirty="0"/>
              <a:t>：フロントトレッド</a:t>
            </a:r>
            <a:endParaRPr lang="en-US" altLang="ja-JP" b="1" dirty="0"/>
          </a:p>
          <a:p>
            <a:pPr>
              <a:lnSpc>
                <a:spcPct val="150000"/>
              </a:lnSpc>
            </a:pPr>
            <a:r>
              <a:rPr lang="ja-JP" altLang="en-US" b="1" dirty="0"/>
              <a:t>：リアトレッド</a:t>
            </a:r>
            <a:endParaRPr lang="en-US" altLang="ja-JP" b="1" dirty="0"/>
          </a:p>
          <a:p>
            <a:pPr>
              <a:lnSpc>
                <a:spcPct val="150000"/>
              </a:lnSpc>
            </a:pPr>
            <a:r>
              <a:rPr lang="ja-JP" altLang="en-US" b="1" dirty="0"/>
              <a:t>：総ロール減衰係数</a:t>
            </a:r>
            <a:endParaRPr lang="en-US" altLang="ja-JP" b="1" dirty="0"/>
          </a:p>
          <a:p>
            <a:pPr>
              <a:lnSpc>
                <a:spcPct val="150000"/>
              </a:lnSpc>
            </a:pPr>
            <a:r>
              <a:rPr lang="ja-JP" altLang="en-US" b="1" dirty="0"/>
              <a:t>：ロール慣性モーメント</a:t>
            </a:r>
            <a:endParaRPr lang="en-US" altLang="ja-JP" b="1" dirty="0"/>
          </a:p>
          <a:p>
            <a:pPr>
              <a:lnSpc>
                <a:spcPct val="150000"/>
              </a:lnSpc>
            </a:pPr>
            <a:r>
              <a:rPr lang="ja-JP" altLang="en-US" b="1" dirty="0"/>
              <a:t>：ロール角</a:t>
            </a:r>
            <a:endParaRPr lang="en-US" altLang="ja-JP" b="1" dirty="0"/>
          </a:p>
        </p:txBody>
      </p:sp>
    </p:spTree>
    <p:extLst>
      <p:ext uri="{BB962C8B-B14F-4D97-AF65-F5344CB8AC3E}">
        <p14:creationId xmlns:p14="http://schemas.microsoft.com/office/powerpoint/2010/main" val="14296173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5D49CD-75AA-8444-732E-AF077AF84D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0A59553-A310-BB6D-F79F-4F1A3798C0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ja-JP" dirty="0"/>
              <a:t>GGV Map</a:t>
            </a:r>
            <a:endParaRPr kumimoji="1" lang="ja-JP" altLang="en-US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34B39394-34F2-BDE1-B87C-77AAB444D8E6}"/>
              </a:ext>
            </a:extLst>
          </p:cNvPr>
          <p:cNvSpPr txBox="1"/>
          <p:nvPr/>
        </p:nvSpPr>
        <p:spPr>
          <a:xfrm>
            <a:off x="146304" y="804672"/>
            <a:ext cx="40350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000" b="1" u="sng" dirty="0"/>
              <a:t>荷重移動量計算</a:t>
            </a:r>
            <a:r>
              <a:rPr kumimoji="1" lang="ja-JP" altLang="en-US" sz="2000" b="1" u="sng" dirty="0"/>
              <a:t> </a:t>
            </a:r>
            <a:r>
              <a:rPr kumimoji="1" lang="en-US" altLang="ja-JP" sz="2000" b="1" u="sng" dirty="0" err="1"/>
              <a:t>Matlab</a:t>
            </a:r>
            <a:r>
              <a:rPr kumimoji="1" lang="en-US" altLang="ja-JP" sz="2000" b="1" u="sng" dirty="0"/>
              <a:t> function</a:t>
            </a:r>
            <a:endParaRPr kumimoji="1" lang="ja-JP" altLang="en-US" sz="2000" b="1" u="sng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B02008CA-27AF-F96D-3542-8CB8892CB5A4}"/>
              </a:ext>
            </a:extLst>
          </p:cNvPr>
          <p:cNvSpPr txBox="1"/>
          <p:nvPr/>
        </p:nvSpPr>
        <p:spPr>
          <a:xfrm>
            <a:off x="612648" y="1204782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/>
              <a:t>荷重移動量</a:t>
            </a:r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6396127E-3B73-966F-D273-761BAE99A32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820" y="1765678"/>
            <a:ext cx="3085714" cy="685714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B3C19122-3EE4-5426-F207-0D0AFB602103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820" y="2686196"/>
            <a:ext cx="3040000" cy="652190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DADD3F42-8337-2ECF-8BE9-D874B02F9452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9544" y="1389448"/>
            <a:ext cx="600381" cy="1881963"/>
          </a:xfrm>
          <a:prstGeom prst="rect">
            <a:avLst/>
          </a:prstGeom>
        </p:spPr>
      </p:pic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E9C0D0FA-19AF-D1D7-910D-9CB1FD0BF47C}"/>
              </a:ext>
            </a:extLst>
          </p:cNvPr>
          <p:cNvSpPr txBox="1"/>
          <p:nvPr/>
        </p:nvSpPr>
        <p:spPr>
          <a:xfrm>
            <a:off x="6351350" y="1265297"/>
            <a:ext cx="3416320" cy="21302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ja-JP" altLang="en-US" b="1" dirty="0"/>
              <a:t>：フロント荷重移動量</a:t>
            </a:r>
            <a:endParaRPr lang="en-US" altLang="ja-JP" b="1" dirty="0"/>
          </a:p>
          <a:p>
            <a:pPr>
              <a:lnSpc>
                <a:spcPct val="150000"/>
              </a:lnSpc>
            </a:pPr>
            <a:r>
              <a:rPr lang="ja-JP" altLang="en-US" b="1" dirty="0"/>
              <a:t>：リア荷重移動量</a:t>
            </a:r>
            <a:endParaRPr lang="en-US" altLang="ja-JP" b="1" dirty="0"/>
          </a:p>
          <a:p>
            <a:pPr>
              <a:lnSpc>
                <a:spcPct val="150000"/>
              </a:lnSpc>
            </a:pPr>
            <a:r>
              <a:rPr lang="ja-JP" altLang="en-US" b="1" dirty="0"/>
              <a:t>：ホイールベース</a:t>
            </a:r>
            <a:endParaRPr lang="en-US" altLang="ja-JP" b="1" dirty="0"/>
          </a:p>
          <a:p>
            <a:pPr>
              <a:lnSpc>
                <a:spcPct val="150000"/>
              </a:lnSpc>
            </a:pPr>
            <a:r>
              <a:rPr lang="ja-JP" altLang="en-US" b="1" dirty="0"/>
              <a:t>：重心からフロント車軸の距離</a:t>
            </a:r>
            <a:endParaRPr lang="en-US" altLang="ja-JP" b="1" dirty="0"/>
          </a:p>
          <a:p>
            <a:pPr>
              <a:lnSpc>
                <a:spcPct val="150000"/>
              </a:lnSpc>
            </a:pPr>
            <a:r>
              <a:rPr lang="ja-JP" altLang="en-US" b="1" dirty="0"/>
              <a:t>：重心からリア車軸の</a:t>
            </a:r>
            <a:endParaRPr lang="en-US" altLang="ja-JP" b="1" dirty="0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80F3D1A7-7247-28B3-3373-E41AE7944EE9}"/>
              </a:ext>
            </a:extLst>
          </p:cNvPr>
          <p:cNvSpPr txBox="1"/>
          <p:nvPr/>
        </p:nvSpPr>
        <p:spPr>
          <a:xfrm>
            <a:off x="612648" y="3519615"/>
            <a:ext cx="4419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※</a:t>
            </a:r>
            <a:r>
              <a:rPr lang="ja-JP" altLang="en-US" dirty="0"/>
              <a:t>自動車の運動と制御　第</a:t>
            </a:r>
            <a:r>
              <a:rPr lang="en-US" altLang="ja-JP" dirty="0"/>
              <a:t>2</a:t>
            </a:r>
            <a:r>
              <a:rPr lang="ja-JP" altLang="en-US" dirty="0"/>
              <a:t>版 </a:t>
            </a:r>
            <a:r>
              <a:rPr lang="en-US" altLang="ja-JP" dirty="0"/>
              <a:t>p.176</a:t>
            </a:r>
            <a:r>
              <a:rPr lang="ja-JP" altLang="en-US" dirty="0"/>
              <a:t>参照</a:t>
            </a:r>
            <a:endParaRPr kumimoji="1" lang="en-US" altLang="ja-JP" dirty="0"/>
          </a:p>
        </p:txBody>
      </p:sp>
      <p:pic>
        <p:nvPicPr>
          <p:cNvPr id="19" name="図 18" descr="ダイアグラム, 概略図&#10;&#10;AI 生成コンテンツは誤りを含む可能性があります。">
            <a:extLst>
              <a:ext uri="{FF2B5EF4-FFF2-40B4-BE49-F238E27FC236}">
                <a16:creationId xmlns:a16="http://schemas.microsoft.com/office/drawing/2014/main" id="{990B59B8-AB18-794A-E5A6-326EFB034F6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6429" y="4106631"/>
            <a:ext cx="6125430" cy="2295845"/>
          </a:xfrm>
          <a:prstGeom prst="rect">
            <a:avLst/>
          </a:prstGeom>
        </p:spPr>
      </p:pic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824DB020-769D-165F-7128-A76829A3316F}"/>
              </a:ext>
            </a:extLst>
          </p:cNvPr>
          <p:cNvSpPr txBox="1"/>
          <p:nvPr/>
        </p:nvSpPr>
        <p:spPr>
          <a:xfrm>
            <a:off x="7132320" y="4997989"/>
            <a:ext cx="37946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1G</a:t>
            </a:r>
            <a:r>
              <a:rPr kumimoji="1" lang="ja-JP" altLang="en-US" dirty="0"/>
              <a:t>荷重に荷重移動量と</a:t>
            </a:r>
            <a:r>
              <a:rPr kumimoji="1" lang="en-US" altLang="ja-JP" dirty="0"/>
              <a:t>DF</a:t>
            </a:r>
            <a:r>
              <a:rPr kumimoji="1" lang="ja-JP" altLang="en-US" dirty="0"/>
              <a:t>を加え，</a:t>
            </a:r>
            <a:endParaRPr kumimoji="1" lang="en-US" altLang="ja-JP" dirty="0"/>
          </a:p>
          <a:p>
            <a:r>
              <a:rPr lang="ja-JP" altLang="en-US" dirty="0"/>
              <a:t>各輪荷重を算出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764033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913C7D-A806-E261-9DA8-C9636FF8C3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9DCB86F-A99F-8288-AC87-BD0E30449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ja-JP" dirty="0"/>
              <a:t>GGV Map</a:t>
            </a:r>
            <a:endParaRPr kumimoji="1" lang="ja-JP" altLang="en-US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98747FFD-AFCA-C8E3-C4FB-150F8C20F02E}"/>
              </a:ext>
            </a:extLst>
          </p:cNvPr>
          <p:cNvSpPr txBox="1"/>
          <p:nvPr/>
        </p:nvSpPr>
        <p:spPr>
          <a:xfrm>
            <a:off x="146304" y="804672"/>
            <a:ext cx="30107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b="1" u="sng" dirty="0"/>
              <a:t>Powertrain</a:t>
            </a:r>
            <a:r>
              <a:rPr kumimoji="1" lang="ja-JP" altLang="en-US" sz="2000" b="1" u="sng" dirty="0"/>
              <a:t> </a:t>
            </a:r>
            <a:r>
              <a:rPr kumimoji="1" lang="en-US" altLang="ja-JP" sz="2000" b="1" u="sng" dirty="0"/>
              <a:t>Subsystem</a:t>
            </a:r>
            <a:endParaRPr kumimoji="1" lang="ja-JP" altLang="en-US" sz="2000" b="1" u="sng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C9692CC0-0382-F348-9D2C-13EF5F4ACC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538" y="4039991"/>
            <a:ext cx="5505254" cy="2598656"/>
          </a:xfrm>
          <a:prstGeom prst="rect">
            <a:avLst/>
          </a:prstGeom>
        </p:spPr>
      </p:pic>
      <p:cxnSp>
        <p:nvCxnSpPr>
          <p:cNvPr id="5" name="直線矢印コネクタ 4">
            <a:extLst>
              <a:ext uri="{FF2B5EF4-FFF2-40B4-BE49-F238E27FC236}">
                <a16:creationId xmlns:a16="http://schemas.microsoft.com/office/drawing/2014/main" id="{C100BA6A-048B-6DD9-8FE6-A43782C9F347}"/>
              </a:ext>
            </a:extLst>
          </p:cNvPr>
          <p:cNvCxnSpPr>
            <a:cxnSpLocks/>
          </p:cNvCxnSpPr>
          <p:nvPr/>
        </p:nvCxnSpPr>
        <p:spPr>
          <a:xfrm flipV="1">
            <a:off x="822681" y="4039991"/>
            <a:ext cx="0" cy="259865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矢印コネクタ 5">
            <a:extLst>
              <a:ext uri="{FF2B5EF4-FFF2-40B4-BE49-F238E27FC236}">
                <a16:creationId xmlns:a16="http://schemas.microsoft.com/office/drawing/2014/main" id="{31DCA922-A3DB-68FA-56FB-B9DAC7DC1DE0}"/>
              </a:ext>
            </a:extLst>
          </p:cNvPr>
          <p:cNvCxnSpPr>
            <a:cxnSpLocks/>
          </p:cNvCxnSpPr>
          <p:nvPr/>
        </p:nvCxnSpPr>
        <p:spPr>
          <a:xfrm>
            <a:off x="814336" y="6638647"/>
            <a:ext cx="575565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05BC3766-55C0-A72A-9C42-81D15A2AE4EB}"/>
              </a:ext>
            </a:extLst>
          </p:cNvPr>
          <p:cNvSpPr txBox="1"/>
          <p:nvPr/>
        </p:nvSpPr>
        <p:spPr>
          <a:xfrm>
            <a:off x="137878" y="4311505"/>
            <a:ext cx="68480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300" dirty="0">
                <a:latin typeface="Calibri" panose="020F0502020204030204" pitchFamily="34" charset="0"/>
                <a:cs typeface="Calibri" panose="020F0502020204030204" pitchFamily="34" charset="0"/>
              </a:rPr>
              <a:t>トルク</a:t>
            </a:r>
            <a:endParaRPr kumimoji="1" lang="en-US" altLang="ja-JP" sz="13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altLang="ja-JP" sz="1300" dirty="0">
                <a:latin typeface="Calibri" panose="020F0502020204030204" pitchFamily="34" charset="0"/>
                <a:cs typeface="Calibri" panose="020F0502020204030204" pitchFamily="34" charset="0"/>
              </a:rPr>
              <a:t>Nm</a:t>
            </a:r>
            <a:endParaRPr kumimoji="1" lang="ja-JP" altLang="en-US" sz="13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2C2D6EED-FEBD-5CCB-8C2D-FF98D4031537}"/>
              </a:ext>
            </a:extLst>
          </p:cNvPr>
          <p:cNvSpPr txBox="1"/>
          <p:nvPr/>
        </p:nvSpPr>
        <p:spPr>
          <a:xfrm>
            <a:off x="6555089" y="6264425"/>
            <a:ext cx="68480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1300" dirty="0">
                <a:latin typeface="Calibri" panose="020F0502020204030204" pitchFamily="34" charset="0"/>
                <a:cs typeface="Calibri" panose="020F0502020204030204" pitchFamily="34" charset="0"/>
              </a:rPr>
              <a:t>回転数</a:t>
            </a:r>
            <a:endParaRPr kumimoji="1" lang="en-US" altLang="ja-JP" sz="13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kumimoji="1" lang="en-US" altLang="ja-JP" sz="1300" dirty="0">
                <a:latin typeface="Calibri" panose="020F0502020204030204" pitchFamily="34" charset="0"/>
                <a:cs typeface="Calibri" panose="020F0502020204030204" pitchFamily="34" charset="0"/>
              </a:rPr>
              <a:t>rpm</a:t>
            </a:r>
            <a:endParaRPr kumimoji="1" lang="ja-JP" altLang="en-US" sz="13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E8BFDFDB-90E8-E54D-02DB-AE71553AA86D}"/>
              </a:ext>
            </a:extLst>
          </p:cNvPr>
          <p:cNvSpPr txBox="1"/>
          <p:nvPr/>
        </p:nvSpPr>
        <p:spPr>
          <a:xfrm>
            <a:off x="6870770" y="4440101"/>
            <a:ext cx="5183352" cy="1569660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kumimoji="1" lang="ja-JP" alt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車体速度を</a:t>
            </a:r>
            <a:r>
              <a:rPr lang="ja-JP" alt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モニタリング</a:t>
            </a:r>
            <a:endParaRPr lang="en-US" altLang="ja-JP" sz="16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ja-JP" alt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↓</a:t>
            </a:r>
            <a:endParaRPr lang="en-US" altLang="ja-JP" sz="16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kumimoji="1" lang="ja-JP" alt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トルクカーブをもとに最大トルクを決定</a:t>
            </a:r>
            <a:endParaRPr kumimoji="1" lang="en-US" altLang="ja-JP" sz="16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ja-JP" alt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↓</a:t>
            </a:r>
            <a:endParaRPr lang="en-US" altLang="ja-JP" sz="16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kumimoji="1" lang="ja-JP" alt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アクセル開度</a:t>
            </a:r>
            <a:r>
              <a:rPr kumimoji="1" lang="en-US" altLang="ja-JP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</a:t>
            </a:r>
            <a:r>
              <a:rPr kumimoji="1" lang="ja-JP" alt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％がトルク</a:t>
            </a:r>
            <a:r>
              <a:rPr kumimoji="1" lang="en-US" altLang="ja-JP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0, 100</a:t>
            </a:r>
            <a:r>
              <a:rPr kumimoji="1" lang="ja-JP" alt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％が最大トルクとしてモーターが発するトルクを決定</a:t>
            </a:r>
            <a:r>
              <a:rPr kumimoji="1" lang="en-US" altLang="ja-JP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kumimoji="1" lang="ja-JP" alt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出力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C9B9A201-35BF-EDA1-DC92-692B5BA14AB8}"/>
              </a:ext>
            </a:extLst>
          </p:cNvPr>
          <p:cNvSpPr txBox="1"/>
          <p:nvPr/>
        </p:nvSpPr>
        <p:spPr>
          <a:xfrm>
            <a:off x="2776715" y="3900033"/>
            <a:ext cx="12618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トルクカーブ</a:t>
            </a:r>
          </a:p>
        </p:txBody>
      </p:sp>
      <p:pic>
        <p:nvPicPr>
          <p:cNvPr id="12" name="図 11" descr="ダイアグラム&#10;&#10;AI 生成コンテンツは誤りを含む可能性があります。">
            <a:extLst>
              <a:ext uri="{FF2B5EF4-FFF2-40B4-BE49-F238E27FC236}">
                <a16:creationId xmlns:a16="http://schemas.microsoft.com/office/drawing/2014/main" id="{0727E43D-9814-1444-CD01-2B3C0333BC1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7114"/>
          <a:stretch>
            <a:fillRect/>
          </a:stretch>
        </p:blipFill>
        <p:spPr>
          <a:xfrm>
            <a:off x="68941" y="1151023"/>
            <a:ext cx="12054118" cy="2598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3573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34C0F39-1FE1-1298-AE75-9B947B707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ja-JP" altLang="en-US" dirty="0"/>
              <a:t>目次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7B69DB99-272C-7373-78B8-45ADA2BD6ACE}"/>
              </a:ext>
            </a:extLst>
          </p:cNvPr>
          <p:cNvSpPr txBox="1"/>
          <p:nvPr/>
        </p:nvSpPr>
        <p:spPr>
          <a:xfrm>
            <a:off x="768096" y="754926"/>
            <a:ext cx="5570756" cy="5847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ja-JP" altLang="en-US" sz="2800" b="1" dirty="0"/>
              <a:t>・</a:t>
            </a:r>
            <a:r>
              <a:rPr kumimoji="1" lang="en-US" altLang="ja-JP" sz="2800" b="1" dirty="0"/>
              <a:t>V</a:t>
            </a:r>
            <a:r>
              <a:rPr kumimoji="1" lang="ja-JP" altLang="en-US" sz="2800" b="1" dirty="0"/>
              <a:t>プロセスは成り立ってる？</a:t>
            </a:r>
            <a:endParaRPr kumimoji="1" lang="en-US" altLang="ja-JP" sz="2800" b="1" dirty="0"/>
          </a:p>
          <a:p>
            <a:pPr>
              <a:lnSpc>
                <a:spcPct val="150000"/>
              </a:lnSpc>
            </a:pPr>
            <a:r>
              <a:rPr lang="ja-JP" altLang="en-US" sz="2800" b="1" dirty="0"/>
              <a:t>・何が「ベストラップ」なの？</a:t>
            </a:r>
            <a:endParaRPr lang="en-US" altLang="ja-JP" sz="2800" b="1" dirty="0"/>
          </a:p>
          <a:p>
            <a:pPr>
              <a:lnSpc>
                <a:spcPct val="150000"/>
              </a:lnSpc>
            </a:pPr>
            <a:r>
              <a:rPr lang="ja-JP" altLang="en-US" sz="2800" b="1" dirty="0"/>
              <a:t>・パフォーマンスエンジニアとは</a:t>
            </a:r>
            <a:endParaRPr lang="en-US" altLang="ja-JP" sz="2800" b="1" dirty="0"/>
          </a:p>
          <a:p>
            <a:pPr>
              <a:lnSpc>
                <a:spcPct val="150000"/>
              </a:lnSpc>
            </a:pPr>
            <a:r>
              <a:rPr lang="ja-JP" altLang="en-US" sz="2800" b="1" dirty="0"/>
              <a:t>・シミュレーションの構造</a:t>
            </a:r>
            <a:endParaRPr lang="en-US" altLang="ja-JP" sz="2800" b="1" dirty="0"/>
          </a:p>
          <a:p>
            <a:pPr>
              <a:lnSpc>
                <a:spcPct val="150000"/>
              </a:lnSpc>
            </a:pPr>
            <a:r>
              <a:rPr lang="ja-JP" altLang="en-US" sz="2800" b="1" dirty="0"/>
              <a:t>・車両パラメータ設定</a:t>
            </a:r>
            <a:endParaRPr lang="en-US" altLang="ja-JP" sz="2800" b="1" dirty="0"/>
          </a:p>
          <a:p>
            <a:pPr>
              <a:lnSpc>
                <a:spcPct val="150000"/>
              </a:lnSpc>
            </a:pPr>
            <a:r>
              <a:rPr lang="ja-JP" altLang="en-US" sz="2800" b="1" dirty="0"/>
              <a:t>・</a:t>
            </a:r>
            <a:r>
              <a:rPr lang="en-US" altLang="ja-JP" sz="2800" b="1" dirty="0"/>
              <a:t>GGV Map</a:t>
            </a:r>
          </a:p>
          <a:p>
            <a:pPr>
              <a:lnSpc>
                <a:spcPct val="150000"/>
              </a:lnSpc>
            </a:pPr>
            <a:r>
              <a:rPr lang="ja-JP" altLang="en-US" sz="2800" b="1" dirty="0"/>
              <a:t>・</a:t>
            </a:r>
            <a:r>
              <a:rPr lang="en-US" altLang="ja-JP" sz="2800" b="1" dirty="0"/>
              <a:t>Lap Time Simulation</a:t>
            </a:r>
          </a:p>
          <a:p>
            <a:pPr>
              <a:lnSpc>
                <a:spcPct val="150000"/>
              </a:lnSpc>
            </a:pPr>
            <a:r>
              <a:rPr lang="ja-JP" altLang="en-US" sz="2800" b="1" dirty="0"/>
              <a:t>・今後の課題</a:t>
            </a:r>
            <a:endParaRPr lang="en-US" altLang="ja-JP" sz="2800" b="1" dirty="0"/>
          </a:p>
          <a:p>
            <a:pPr>
              <a:lnSpc>
                <a:spcPct val="150000"/>
              </a:lnSpc>
            </a:pPr>
            <a:r>
              <a:rPr lang="ja-JP" altLang="en-US" sz="2800" b="1" dirty="0"/>
              <a:t>・参考文献</a:t>
            </a:r>
            <a:endParaRPr lang="en-US" altLang="ja-JP" sz="2800" b="1" dirty="0"/>
          </a:p>
        </p:txBody>
      </p:sp>
    </p:spTree>
    <p:extLst>
      <p:ext uri="{BB962C8B-B14F-4D97-AF65-F5344CB8AC3E}">
        <p14:creationId xmlns:p14="http://schemas.microsoft.com/office/powerpoint/2010/main" val="40371920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871643-B92A-3228-F8A8-012C60E774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89341CB-1D1B-B60F-EBA4-21A751DB7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ja-JP" dirty="0"/>
              <a:t>GGV Map</a:t>
            </a:r>
            <a:endParaRPr kumimoji="1" lang="ja-JP" altLang="en-US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ED607173-5FC9-CF6B-ADAB-E853AF3ABD0A}"/>
              </a:ext>
            </a:extLst>
          </p:cNvPr>
          <p:cNvSpPr txBox="1"/>
          <p:nvPr/>
        </p:nvSpPr>
        <p:spPr>
          <a:xfrm>
            <a:off x="146304" y="804672"/>
            <a:ext cx="21275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b="1" u="sng" dirty="0"/>
              <a:t>Tire</a:t>
            </a:r>
            <a:r>
              <a:rPr kumimoji="1" lang="ja-JP" altLang="en-US" sz="2000" b="1" u="sng" dirty="0"/>
              <a:t> </a:t>
            </a:r>
            <a:r>
              <a:rPr kumimoji="1" lang="en-US" altLang="ja-JP" sz="2000" b="1" u="sng" dirty="0"/>
              <a:t>Subsystem</a:t>
            </a:r>
            <a:endParaRPr kumimoji="1" lang="ja-JP" altLang="en-US" sz="2000" b="1" u="sng" dirty="0"/>
          </a:p>
        </p:txBody>
      </p:sp>
      <p:pic>
        <p:nvPicPr>
          <p:cNvPr id="5" name="図 4" descr="ダイアグラム, 概略図&#10;&#10;AI 生成コンテンツは誤りを含む可能性があります。">
            <a:extLst>
              <a:ext uri="{FF2B5EF4-FFF2-40B4-BE49-F238E27FC236}">
                <a16:creationId xmlns:a16="http://schemas.microsoft.com/office/drawing/2014/main" id="{1C148A49-DEBF-A663-5723-B583A1BBB4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04782"/>
            <a:ext cx="12192000" cy="3926352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7380FFCB-37C5-FE85-C82D-97A618388B66}"/>
              </a:ext>
            </a:extLst>
          </p:cNvPr>
          <p:cNvSpPr txBox="1"/>
          <p:nvPr/>
        </p:nvSpPr>
        <p:spPr>
          <a:xfrm>
            <a:off x="448056" y="5586984"/>
            <a:ext cx="10575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タイヤデータをもとにフィッティングしたマジックフォーミュラ係数のファイル</a:t>
            </a:r>
            <a:r>
              <a:rPr kumimoji="1" lang="en-US" altLang="ja-JP" dirty="0"/>
              <a:t>(.</a:t>
            </a:r>
            <a:r>
              <a:rPr kumimoji="1" lang="en-US" altLang="ja-JP" dirty="0" err="1"/>
              <a:t>tir</a:t>
            </a:r>
            <a:r>
              <a:rPr kumimoji="1" lang="en-US" altLang="ja-JP" dirty="0"/>
              <a:t>)</a:t>
            </a:r>
            <a:r>
              <a:rPr kumimoji="1" lang="ja-JP" altLang="en-US" dirty="0"/>
              <a:t>を読み込み計算</a:t>
            </a:r>
          </a:p>
        </p:txBody>
      </p:sp>
    </p:spTree>
    <p:extLst>
      <p:ext uri="{BB962C8B-B14F-4D97-AF65-F5344CB8AC3E}">
        <p14:creationId xmlns:p14="http://schemas.microsoft.com/office/powerpoint/2010/main" val="30204629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4AA73E-6D15-69DF-09E3-A7F4523E57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A494461-197A-0E81-71ED-3BDF52A3C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ja-JP" dirty="0"/>
              <a:t>GGV Map</a:t>
            </a:r>
            <a:endParaRPr kumimoji="1" lang="ja-JP" altLang="en-US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5072CCDD-F7BF-3702-D4BE-EBD01B621049}"/>
              </a:ext>
            </a:extLst>
          </p:cNvPr>
          <p:cNvSpPr txBox="1"/>
          <p:nvPr/>
        </p:nvSpPr>
        <p:spPr>
          <a:xfrm>
            <a:off x="146304" y="804672"/>
            <a:ext cx="26837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b="1" u="sng" dirty="0"/>
              <a:t>Steering</a:t>
            </a:r>
            <a:r>
              <a:rPr kumimoji="1" lang="ja-JP" altLang="en-US" sz="2000" b="1" u="sng" dirty="0"/>
              <a:t> </a:t>
            </a:r>
            <a:r>
              <a:rPr kumimoji="1" lang="en-US" altLang="ja-JP" sz="2000" b="1" u="sng" dirty="0"/>
              <a:t>Subsystem</a:t>
            </a:r>
            <a:endParaRPr kumimoji="1" lang="ja-JP" altLang="en-US" sz="2000" b="1" u="sng" dirty="0"/>
          </a:p>
        </p:txBody>
      </p:sp>
      <p:pic>
        <p:nvPicPr>
          <p:cNvPr id="5" name="図 4" descr="グラフィカル ユーザー インターフェイス&#10;&#10;AI 生成コンテンツは誤りを含む可能性があります。">
            <a:extLst>
              <a:ext uri="{FF2B5EF4-FFF2-40B4-BE49-F238E27FC236}">
                <a16:creationId xmlns:a16="http://schemas.microsoft.com/office/drawing/2014/main" id="{60E87923-127D-33FD-D3C8-75B81098D6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594" y="1352260"/>
            <a:ext cx="7926038" cy="1722708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24C24737-78BD-1CAC-5AE5-A1891D49BF2D}"/>
              </a:ext>
            </a:extLst>
          </p:cNvPr>
          <p:cNvSpPr txBox="1"/>
          <p:nvPr/>
        </p:nvSpPr>
        <p:spPr>
          <a:xfrm>
            <a:off x="5166360" y="2688336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ゆっくりと転舵していく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4289D9B8-161A-C730-38A6-645D143C695E}"/>
              </a:ext>
            </a:extLst>
          </p:cNvPr>
          <p:cNvSpPr txBox="1"/>
          <p:nvPr/>
        </p:nvSpPr>
        <p:spPr>
          <a:xfrm>
            <a:off x="146304" y="3074968"/>
            <a:ext cx="23952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b="1" u="sng" dirty="0"/>
              <a:t>Driver</a:t>
            </a:r>
            <a:r>
              <a:rPr kumimoji="1" lang="ja-JP" altLang="en-US" sz="2000" b="1" u="sng" dirty="0"/>
              <a:t> </a:t>
            </a:r>
            <a:r>
              <a:rPr kumimoji="1" lang="en-US" altLang="ja-JP" sz="2000" b="1" u="sng" dirty="0"/>
              <a:t>Subsystem</a:t>
            </a:r>
            <a:endParaRPr kumimoji="1" lang="ja-JP" altLang="en-US" sz="2000" b="1" u="sng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2939B516-5EA1-79E9-5F03-8AF1362515E3}"/>
              </a:ext>
            </a:extLst>
          </p:cNvPr>
          <p:cNvSpPr txBox="1"/>
          <p:nvPr/>
        </p:nvSpPr>
        <p:spPr>
          <a:xfrm>
            <a:off x="559594" y="3475078"/>
            <a:ext cx="5493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走行抵抗に逆らって速度を一定に保つための制御器</a:t>
            </a:r>
          </a:p>
        </p:txBody>
      </p:sp>
      <p:pic>
        <p:nvPicPr>
          <p:cNvPr id="10" name="図 9" descr="ダイアグラム, 概略図&#10;&#10;AI 生成コンテンツは誤りを含む可能性があります。">
            <a:extLst>
              <a:ext uri="{FF2B5EF4-FFF2-40B4-BE49-F238E27FC236}">
                <a16:creationId xmlns:a16="http://schemas.microsoft.com/office/drawing/2014/main" id="{C0E7337E-B175-C392-2FDC-7738188B48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594" y="3875188"/>
            <a:ext cx="4912357" cy="2734114"/>
          </a:xfrm>
          <a:prstGeom prst="rect">
            <a:avLst/>
          </a:prstGeom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CA93E24C-4A53-C708-8DD0-452EDD2E66A0}"/>
              </a:ext>
            </a:extLst>
          </p:cNvPr>
          <p:cNvSpPr txBox="1"/>
          <p:nvPr/>
        </p:nvSpPr>
        <p:spPr>
          <a:xfrm>
            <a:off x="5740146" y="5182574"/>
            <a:ext cx="62316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/>
              <a:t>https://jp.mathworks.com/help/releases/R2025b/vdynblks/ref/predictivedriver.html?searchPort=62133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6BCA8490-4510-AC35-D786-E9D1307A423E}"/>
              </a:ext>
            </a:extLst>
          </p:cNvPr>
          <p:cNvSpPr txBox="1"/>
          <p:nvPr/>
        </p:nvSpPr>
        <p:spPr>
          <a:xfrm>
            <a:off x="5740146" y="4850142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詳しくは↓</a:t>
            </a:r>
          </a:p>
        </p:txBody>
      </p:sp>
    </p:spTree>
    <p:extLst>
      <p:ext uri="{BB962C8B-B14F-4D97-AF65-F5344CB8AC3E}">
        <p14:creationId xmlns:p14="http://schemas.microsoft.com/office/powerpoint/2010/main" val="30840340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2C6EEA-E38B-4062-65E4-F025F47EAF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5A33B89-4BA5-07A3-FE71-AC74559D1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ja-JP" dirty="0"/>
              <a:t>GGV Map</a:t>
            </a:r>
            <a:endParaRPr kumimoji="1" lang="ja-JP" altLang="en-US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C05FFAE7-99EB-90B7-DBD3-B29A51D3D478}"/>
              </a:ext>
            </a:extLst>
          </p:cNvPr>
          <p:cNvSpPr txBox="1"/>
          <p:nvPr/>
        </p:nvSpPr>
        <p:spPr>
          <a:xfrm>
            <a:off x="146304" y="804672"/>
            <a:ext cx="40959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b="1" u="sng" dirty="0"/>
              <a:t>Vehicle Body 3DOF Dual Track</a:t>
            </a:r>
            <a:endParaRPr kumimoji="1" lang="ja-JP" altLang="en-US" sz="2000" b="1" u="sng" dirty="0"/>
          </a:p>
        </p:txBody>
      </p:sp>
      <p:pic>
        <p:nvPicPr>
          <p:cNvPr id="5" name="図 4" descr="ダイアグラム&#10;&#10;AI 生成コンテンツは誤りを含む可能性があります。">
            <a:extLst>
              <a:ext uri="{FF2B5EF4-FFF2-40B4-BE49-F238E27FC236}">
                <a16:creationId xmlns:a16="http://schemas.microsoft.com/office/drawing/2014/main" id="{A1D9DFCD-1F1F-7474-B5E3-FCFC5E55DB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689" y="1391688"/>
            <a:ext cx="5220429" cy="4944165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317BC6E-ABE9-3264-A3C5-7F21686F77F4}"/>
              </a:ext>
            </a:extLst>
          </p:cNvPr>
          <p:cNvSpPr txBox="1"/>
          <p:nvPr/>
        </p:nvSpPr>
        <p:spPr>
          <a:xfrm>
            <a:off x="5910073" y="1965960"/>
            <a:ext cx="24929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車両のヨー運動を計算</a:t>
            </a:r>
            <a:endParaRPr lang="en-US" altLang="ja-JP" dirty="0"/>
          </a:p>
          <a:p>
            <a:r>
              <a:rPr kumimoji="1" lang="ja-JP" altLang="en-US" dirty="0"/>
              <a:t>詳しくは↓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451E0B4E-65D2-0BC2-510A-1CC1DC234CCB}"/>
              </a:ext>
            </a:extLst>
          </p:cNvPr>
          <p:cNvSpPr txBox="1"/>
          <p:nvPr/>
        </p:nvSpPr>
        <p:spPr>
          <a:xfrm>
            <a:off x="5910073" y="2534335"/>
            <a:ext cx="62316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/>
              <a:t>https://jp.mathworks.com/help/releases/R2025b/vdynblks/ref/vehiclebody3dof.html?searchPort=62133</a:t>
            </a:r>
          </a:p>
        </p:txBody>
      </p:sp>
    </p:spTree>
    <p:extLst>
      <p:ext uri="{BB962C8B-B14F-4D97-AF65-F5344CB8AC3E}">
        <p14:creationId xmlns:p14="http://schemas.microsoft.com/office/powerpoint/2010/main" val="42130005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10D421-63F3-809A-5D20-C5146346EE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C292723-0049-607B-9866-660272806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ja-JP" dirty="0"/>
              <a:t>GGV Map</a:t>
            </a:r>
            <a:endParaRPr kumimoji="1" lang="ja-JP" altLang="en-US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DADB48E9-3CC0-4E58-9245-C107A11578EF}"/>
              </a:ext>
            </a:extLst>
          </p:cNvPr>
          <p:cNvSpPr txBox="1"/>
          <p:nvPr/>
        </p:nvSpPr>
        <p:spPr>
          <a:xfrm>
            <a:off x="146304" y="804672"/>
            <a:ext cx="39709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b="1" u="sng" dirty="0"/>
              <a:t>sim stop controller Subsystem</a:t>
            </a:r>
            <a:endParaRPr kumimoji="1" lang="ja-JP" altLang="en-US" sz="2000" b="1" u="sng" dirty="0"/>
          </a:p>
        </p:txBody>
      </p:sp>
      <p:pic>
        <p:nvPicPr>
          <p:cNvPr id="5" name="図 4" descr="ダイアグラム&#10;&#10;AI 生成コンテンツは誤りを含む可能性があります。">
            <a:extLst>
              <a:ext uri="{FF2B5EF4-FFF2-40B4-BE49-F238E27FC236}">
                <a16:creationId xmlns:a16="http://schemas.microsoft.com/office/drawing/2014/main" id="{41D6E98A-0AA3-8834-B588-C3493CF995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7132" y="1271969"/>
            <a:ext cx="9317736" cy="2836733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CB70C25B-B12F-09F6-1377-A5F344289751}"/>
              </a:ext>
            </a:extLst>
          </p:cNvPr>
          <p:cNvSpPr txBox="1"/>
          <p:nvPr/>
        </p:nvSpPr>
        <p:spPr>
          <a:xfrm>
            <a:off x="1581912" y="4285618"/>
            <a:ext cx="433965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/>
              <a:t>転舵角が最大値になる</a:t>
            </a:r>
            <a:endParaRPr kumimoji="1" lang="en-US" altLang="ja-JP" b="1" dirty="0"/>
          </a:p>
          <a:p>
            <a:r>
              <a:rPr lang="en-US" altLang="ja-JP" b="1" dirty="0"/>
              <a:t>or</a:t>
            </a:r>
            <a:endParaRPr kumimoji="1" lang="en-US" altLang="ja-JP" b="1" dirty="0"/>
          </a:p>
          <a:p>
            <a:r>
              <a:rPr lang="ja-JP" altLang="en-US" b="1" dirty="0"/>
              <a:t>横</a:t>
            </a:r>
            <a:r>
              <a:rPr lang="en-US" altLang="ja-JP" b="1" dirty="0"/>
              <a:t>G</a:t>
            </a:r>
            <a:r>
              <a:rPr lang="ja-JP" altLang="en-US" b="1" dirty="0"/>
              <a:t>の二乗の微分値が</a:t>
            </a:r>
            <a:r>
              <a:rPr lang="en-US" altLang="ja-JP" b="1" dirty="0"/>
              <a:t>-0.001</a:t>
            </a:r>
            <a:r>
              <a:rPr lang="ja-JP" altLang="en-US" b="1" dirty="0"/>
              <a:t>を下回った</a:t>
            </a:r>
            <a:endParaRPr lang="en-US" altLang="ja-JP" b="1" dirty="0"/>
          </a:p>
          <a:p>
            <a:endParaRPr lang="en-US" altLang="ja-JP" b="1" dirty="0"/>
          </a:p>
          <a:p>
            <a:r>
              <a:rPr kumimoji="1" lang="ja-JP" altLang="en-US" b="1" dirty="0"/>
              <a:t>場合にシミュレーションをストップする</a:t>
            </a:r>
            <a:endParaRPr kumimoji="1" lang="en-US" altLang="ja-JP" b="1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6FFC4FC8-CDD7-CE82-0B36-BA5C956A5999}"/>
              </a:ext>
            </a:extLst>
          </p:cNvPr>
          <p:cNvSpPr txBox="1"/>
          <p:nvPr/>
        </p:nvSpPr>
        <p:spPr>
          <a:xfrm>
            <a:off x="1581912" y="5939862"/>
            <a:ext cx="84321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正しく最大横</a:t>
            </a:r>
            <a:r>
              <a:rPr kumimoji="1" lang="en-US" altLang="ja-JP" dirty="0"/>
              <a:t>G</a:t>
            </a:r>
            <a:r>
              <a:rPr kumimoji="1" lang="ja-JP" altLang="en-US" dirty="0"/>
              <a:t>を取得するために試行錯誤したシミュレーション終了条件なので</a:t>
            </a:r>
            <a:endParaRPr kumimoji="1" lang="en-US" altLang="ja-JP" dirty="0"/>
          </a:p>
          <a:p>
            <a:r>
              <a:rPr lang="ja-JP" altLang="en-US" dirty="0"/>
              <a:t>特に意味はなく，経験則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243424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161DEE-CD38-B015-A365-80D343A43D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四角形: 角を丸くする 35">
            <a:extLst>
              <a:ext uri="{FF2B5EF4-FFF2-40B4-BE49-F238E27FC236}">
                <a16:creationId xmlns:a16="http://schemas.microsoft.com/office/drawing/2014/main" id="{BA5030F1-3E9F-2343-4909-D44B41597355}"/>
              </a:ext>
            </a:extLst>
          </p:cNvPr>
          <p:cNvSpPr/>
          <p:nvPr/>
        </p:nvSpPr>
        <p:spPr>
          <a:xfrm>
            <a:off x="813816" y="2243942"/>
            <a:ext cx="4215384" cy="71923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A19A3C03-CFF9-9E14-DE68-EC4B45EB48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ja-JP" dirty="0"/>
              <a:t>GGV Map</a:t>
            </a:r>
            <a:endParaRPr kumimoji="1" lang="ja-JP" altLang="en-US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8D274280-6F65-C527-09AB-4ED12A21458D}"/>
              </a:ext>
            </a:extLst>
          </p:cNvPr>
          <p:cNvSpPr txBox="1"/>
          <p:nvPr/>
        </p:nvSpPr>
        <p:spPr>
          <a:xfrm flipH="1">
            <a:off x="118272" y="768097"/>
            <a:ext cx="81113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b="1" u="sng" dirty="0"/>
              <a:t>Step2</a:t>
            </a:r>
            <a:r>
              <a:rPr kumimoji="1" lang="ja-JP" altLang="en-US" sz="2400" b="1" u="sng" dirty="0"/>
              <a:t>：加減速シミュレーション＋</a:t>
            </a:r>
            <a:r>
              <a:rPr kumimoji="1" lang="en-US" altLang="ja-JP" sz="2400" b="1" u="sng" dirty="0"/>
              <a:t>GGV Map</a:t>
            </a:r>
            <a:r>
              <a:rPr kumimoji="1" lang="ja-JP" altLang="en-US" sz="2400" b="1" u="sng" dirty="0"/>
              <a:t>生成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15C5D5CF-9B57-3D96-3C4E-E5ACB676B12A}"/>
              </a:ext>
            </a:extLst>
          </p:cNvPr>
          <p:cNvSpPr txBox="1"/>
          <p:nvPr/>
        </p:nvSpPr>
        <p:spPr>
          <a:xfrm>
            <a:off x="992791" y="2418891"/>
            <a:ext cx="393582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JP" altLang="en-US" b="1" dirty="0"/>
              <a:t>①　　  における最大加減速</a:t>
            </a:r>
            <a:r>
              <a:rPr kumimoji="1" lang="en-US" altLang="ja-JP" b="1" dirty="0"/>
              <a:t>G</a:t>
            </a:r>
            <a:r>
              <a:rPr kumimoji="1" lang="ja-JP" altLang="en-US" b="1" dirty="0"/>
              <a:t>を算出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8B18F0FA-9339-DA3F-D0FB-BE2A7A275D82}"/>
              </a:ext>
            </a:extLst>
          </p:cNvPr>
          <p:cNvSpPr txBox="1"/>
          <p:nvPr/>
        </p:nvSpPr>
        <p:spPr>
          <a:xfrm>
            <a:off x="963107" y="3192682"/>
            <a:ext cx="226215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b="1" dirty="0"/>
              <a:t>②摩擦円を楕円近似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45E77BC9-9265-BD81-B169-023540CC4C20}"/>
              </a:ext>
            </a:extLst>
          </p:cNvPr>
          <p:cNvSpPr txBox="1"/>
          <p:nvPr/>
        </p:nvSpPr>
        <p:spPr>
          <a:xfrm>
            <a:off x="992791" y="3969362"/>
            <a:ext cx="1338828" cy="369332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b="1" dirty="0"/>
              <a:t>配列に格納</a:t>
            </a:r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77E78C55-E72C-B5FE-C2E4-D11D6D65660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3032" y="2491354"/>
            <a:ext cx="504952" cy="223204"/>
          </a:xfrm>
          <a:prstGeom prst="rect">
            <a:avLst/>
          </a:prstGeom>
        </p:spPr>
      </p:pic>
      <p:pic>
        <p:nvPicPr>
          <p:cNvPr id="22" name="図 21">
            <a:extLst>
              <a:ext uri="{FF2B5EF4-FFF2-40B4-BE49-F238E27FC236}">
                <a16:creationId xmlns:a16="http://schemas.microsoft.com/office/drawing/2014/main" id="{64BBAEF6-E5EF-D4D3-666C-893A3F31212A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10" y="1721446"/>
            <a:ext cx="1229448" cy="290897"/>
          </a:xfrm>
          <a:prstGeom prst="rect">
            <a:avLst/>
          </a:prstGeom>
        </p:spPr>
      </p:pic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B41D1BD5-20E0-65C6-2DE2-BC60AE0D7C7A}"/>
              </a:ext>
            </a:extLst>
          </p:cNvPr>
          <p:cNvSpPr txBox="1"/>
          <p:nvPr/>
        </p:nvSpPr>
        <p:spPr>
          <a:xfrm>
            <a:off x="992791" y="1672701"/>
            <a:ext cx="226215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ja-JP" altLang="en-US" b="1" dirty="0"/>
              <a:t>　　　　　　</a:t>
            </a:r>
            <a:r>
              <a:rPr kumimoji="1" lang="ja-JP" altLang="en-US" b="1" dirty="0"/>
              <a:t>で開始</a:t>
            </a:r>
          </a:p>
        </p:txBody>
      </p:sp>
      <p:pic>
        <p:nvPicPr>
          <p:cNvPr id="24" name="図 23">
            <a:extLst>
              <a:ext uri="{FF2B5EF4-FFF2-40B4-BE49-F238E27FC236}">
                <a16:creationId xmlns:a16="http://schemas.microsoft.com/office/drawing/2014/main" id="{454FBE52-4444-A011-05C2-A0CB0C88FEE6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0049" y="3299456"/>
            <a:ext cx="504952" cy="223204"/>
          </a:xfrm>
          <a:prstGeom prst="rect">
            <a:avLst/>
          </a:prstGeom>
        </p:spPr>
      </p:pic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3C6D7502-1CD5-CFB5-3E34-78FDA00333EA}"/>
              </a:ext>
            </a:extLst>
          </p:cNvPr>
          <p:cNvSpPr txBox="1"/>
          <p:nvPr/>
        </p:nvSpPr>
        <p:spPr>
          <a:xfrm>
            <a:off x="5629563" y="3220307"/>
            <a:ext cx="1402948" cy="369332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b="1" dirty="0"/>
              <a:t>        を更新</a:t>
            </a:r>
          </a:p>
        </p:txBody>
      </p:sp>
      <p:sp>
        <p:nvSpPr>
          <p:cNvPr id="26" name="矢印: U ターン 25">
            <a:extLst>
              <a:ext uri="{FF2B5EF4-FFF2-40B4-BE49-F238E27FC236}">
                <a16:creationId xmlns:a16="http://schemas.microsoft.com/office/drawing/2014/main" id="{1FC3A9C7-73DE-F1F5-C3AB-EADBCA50312A}"/>
              </a:ext>
            </a:extLst>
          </p:cNvPr>
          <p:cNvSpPr/>
          <p:nvPr/>
        </p:nvSpPr>
        <p:spPr>
          <a:xfrm rot="16200000" flipV="1">
            <a:off x="4236714" y="2996170"/>
            <a:ext cx="1822919" cy="706948"/>
          </a:xfrm>
          <a:prstGeom prst="utur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9" name="矢印: 下 28">
            <a:extLst>
              <a:ext uri="{FF2B5EF4-FFF2-40B4-BE49-F238E27FC236}">
                <a16:creationId xmlns:a16="http://schemas.microsoft.com/office/drawing/2014/main" id="{CBEF04BA-AC9D-5C3D-9611-9E164E1E3B29}"/>
              </a:ext>
            </a:extLst>
          </p:cNvPr>
          <p:cNvSpPr/>
          <p:nvPr/>
        </p:nvSpPr>
        <p:spPr>
          <a:xfrm>
            <a:off x="1504225" y="2103905"/>
            <a:ext cx="315841" cy="29398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矢印: 下 29">
            <a:extLst>
              <a:ext uri="{FF2B5EF4-FFF2-40B4-BE49-F238E27FC236}">
                <a16:creationId xmlns:a16="http://schemas.microsoft.com/office/drawing/2014/main" id="{0EFEDFC0-32E6-293F-9151-F61BB76A1F70}"/>
              </a:ext>
            </a:extLst>
          </p:cNvPr>
          <p:cNvSpPr/>
          <p:nvPr/>
        </p:nvSpPr>
        <p:spPr>
          <a:xfrm>
            <a:off x="1511815" y="2842018"/>
            <a:ext cx="315841" cy="29398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矢印: 下 30">
            <a:extLst>
              <a:ext uri="{FF2B5EF4-FFF2-40B4-BE49-F238E27FC236}">
                <a16:creationId xmlns:a16="http://schemas.microsoft.com/office/drawing/2014/main" id="{86122D79-FA70-1A8D-5DC0-4AAC43B455F1}"/>
              </a:ext>
            </a:extLst>
          </p:cNvPr>
          <p:cNvSpPr/>
          <p:nvPr/>
        </p:nvSpPr>
        <p:spPr>
          <a:xfrm>
            <a:off x="1511814" y="3617554"/>
            <a:ext cx="315841" cy="29398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矢印: 下 32">
            <a:extLst>
              <a:ext uri="{FF2B5EF4-FFF2-40B4-BE49-F238E27FC236}">
                <a16:creationId xmlns:a16="http://schemas.microsoft.com/office/drawing/2014/main" id="{40A66BA5-4B02-E2B7-BD37-52FB5135082A}"/>
              </a:ext>
            </a:extLst>
          </p:cNvPr>
          <p:cNvSpPr/>
          <p:nvPr/>
        </p:nvSpPr>
        <p:spPr>
          <a:xfrm rot="16200000">
            <a:off x="7124071" y="3257924"/>
            <a:ext cx="315841" cy="29398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4" name="図 33">
            <a:extLst>
              <a:ext uri="{FF2B5EF4-FFF2-40B4-BE49-F238E27FC236}">
                <a16:creationId xmlns:a16="http://schemas.microsoft.com/office/drawing/2014/main" id="{03C9D66C-21B0-ED11-9624-A1B8CEFC5C4A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5965" y="3181710"/>
            <a:ext cx="504952" cy="223204"/>
          </a:xfrm>
          <a:prstGeom prst="rect">
            <a:avLst/>
          </a:prstGeom>
        </p:spPr>
      </p:pic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C206E7A6-969E-A17D-F195-DCD2445AE040}"/>
              </a:ext>
            </a:extLst>
          </p:cNvPr>
          <p:cNvSpPr txBox="1"/>
          <p:nvPr/>
        </p:nvSpPr>
        <p:spPr>
          <a:xfrm>
            <a:off x="7531472" y="3114241"/>
            <a:ext cx="3651962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ja-JP" b="1" dirty="0"/>
              <a:t>        =</a:t>
            </a:r>
            <a:r>
              <a:rPr lang="ja-JP" altLang="en-US" b="1" dirty="0"/>
              <a:t>最高速のシミュレーション</a:t>
            </a:r>
            <a:endParaRPr lang="en-US" altLang="ja-JP" b="1" dirty="0"/>
          </a:p>
          <a:p>
            <a:r>
              <a:rPr lang="ja-JP" altLang="en-US" b="1" dirty="0"/>
              <a:t>を行ったら終了</a:t>
            </a:r>
            <a:endParaRPr kumimoji="1" lang="ja-JP" altLang="en-US" b="1" dirty="0"/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9190DD03-A73F-A6DF-DBCD-2341E9ED975E}"/>
              </a:ext>
            </a:extLst>
          </p:cNvPr>
          <p:cNvSpPr txBox="1"/>
          <p:nvPr/>
        </p:nvSpPr>
        <p:spPr>
          <a:xfrm>
            <a:off x="3480234" y="1995764"/>
            <a:ext cx="1010213" cy="369332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ja-JP" b="1" dirty="0" err="1"/>
              <a:t>MFeval</a:t>
            </a:r>
            <a:endParaRPr kumimoji="1" lang="ja-JP" altLang="en-US" b="1" dirty="0"/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58DA47A0-38E0-C57B-D7EF-5E0A16681C29}"/>
              </a:ext>
            </a:extLst>
          </p:cNvPr>
          <p:cNvSpPr/>
          <p:nvPr/>
        </p:nvSpPr>
        <p:spPr>
          <a:xfrm>
            <a:off x="2551176" y="4078224"/>
            <a:ext cx="2243523" cy="18288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31F02CC0-F713-9A16-ABBE-C1700E1709C2}"/>
              </a:ext>
            </a:extLst>
          </p:cNvPr>
          <p:cNvSpPr txBox="1"/>
          <p:nvPr/>
        </p:nvSpPr>
        <p:spPr>
          <a:xfrm>
            <a:off x="1116544" y="4396521"/>
            <a:ext cx="5533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/>
              <a:t>→</a:t>
            </a:r>
            <a:r>
              <a:rPr kumimoji="1" lang="en-US" altLang="ja-JP" b="1" dirty="0"/>
              <a:t>GGV Map</a:t>
            </a:r>
            <a:r>
              <a:rPr kumimoji="1" lang="ja-JP" altLang="en-US" b="1" dirty="0"/>
              <a:t>は</a:t>
            </a:r>
            <a:r>
              <a:rPr kumimoji="1" lang="en-US" altLang="ja-JP" b="1" dirty="0"/>
              <a:t>29x89x3</a:t>
            </a:r>
            <a:r>
              <a:rPr kumimoji="1" lang="ja-JP" altLang="en-US" b="1" dirty="0"/>
              <a:t>の</a:t>
            </a:r>
            <a:r>
              <a:rPr kumimoji="1" lang="en-US" altLang="ja-JP" b="1" dirty="0"/>
              <a:t>3</a:t>
            </a:r>
            <a:r>
              <a:rPr kumimoji="1" lang="ja-JP" altLang="en-US" b="1" dirty="0"/>
              <a:t>階のテンソルとして定義</a:t>
            </a:r>
          </a:p>
        </p:txBody>
      </p:sp>
    </p:spTree>
    <p:extLst>
      <p:ext uri="{BB962C8B-B14F-4D97-AF65-F5344CB8AC3E}">
        <p14:creationId xmlns:p14="http://schemas.microsoft.com/office/powerpoint/2010/main" val="5180320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BB4250-D00B-8B45-F83D-49883F3149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31B768C-5285-E8C6-59E9-24651FB97C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ja-JP" dirty="0"/>
              <a:t>GGV Map</a:t>
            </a:r>
            <a:endParaRPr kumimoji="1" lang="ja-JP" altLang="en-US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680D9840-9AF9-29F5-F7E7-117256324AEF}"/>
              </a:ext>
            </a:extLst>
          </p:cNvPr>
          <p:cNvSpPr txBox="1"/>
          <p:nvPr/>
        </p:nvSpPr>
        <p:spPr>
          <a:xfrm flipH="1">
            <a:off x="118272" y="768097"/>
            <a:ext cx="81113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b="1" u="sng" dirty="0"/>
              <a:t>①最大加減速</a:t>
            </a:r>
            <a:r>
              <a:rPr lang="en-US" altLang="ja-JP" sz="2400" b="1" u="sng" dirty="0"/>
              <a:t>G</a:t>
            </a:r>
            <a:r>
              <a:rPr lang="ja-JP" altLang="en-US" sz="2400" b="1" u="sng" dirty="0"/>
              <a:t>計算</a:t>
            </a:r>
            <a:endParaRPr kumimoji="1" lang="ja-JP" altLang="en-US" sz="2400" b="1" u="sng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70366E9B-6B4C-348D-2EE2-D012A3A99483}"/>
              </a:ext>
            </a:extLst>
          </p:cNvPr>
          <p:cNvSpPr txBox="1"/>
          <p:nvPr/>
        </p:nvSpPr>
        <p:spPr>
          <a:xfrm>
            <a:off x="617886" y="1359891"/>
            <a:ext cx="725509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JP" altLang="en-US" b="1" dirty="0"/>
              <a:t>　　  における，ダウンフォース，ドラッグ，モーター回転数を計算</a:t>
            </a: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C2606591-0C2C-6D7E-EFC1-584949F7685C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906" y="1459683"/>
            <a:ext cx="504952" cy="223204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831A6153-893A-77D1-12FD-5F2A09C190E4}"/>
              </a:ext>
            </a:extLst>
          </p:cNvPr>
          <p:cNvSpPr txBox="1"/>
          <p:nvPr/>
        </p:nvSpPr>
        <p:spPr>
          <a:xfrm>
            <a:off x="617886" y="2071570"/>
            <a:ext cx="595547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b="1" dirty="0"/>
              <a:t>回転数．トルクカーブをもとに，</a:t>
            </a:r>
            <a:r>
              <a:rPr lang="ja-JP" altLang="en-US" b="1" dirty="0"/>
              <a:t>モータートルクを計算</a:t>
            </a:r>
            <a:endParaRPr kumimoji="1" lang="en-US" altLang="ja-JP" b="1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933B3055-EA25-C26B-EB80-A998FCE853BF}"/>
              </a:ext>
            </a:extLst>
          </p:cNvPr>
          <p:cNvSpPr txBox="1"/>
          <p:nvPr/>
        </p:nvSpPr>
        <p:spPr>
          <a:xfrm>
            <a:off x="617886" y="2783249"/>
            <a:ext cx="826380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b="1" dirty="0"/>
              <a:t>スリップレシオが負の領域に減速時輪荷重，正の領域に加速時の輪荷重を代入</a:t>
            </a:r>
            <a:endParaRPr kumimoji="1" lang="en-US" altLang="ja-JP" b="1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DDC3A310-EBA0-F495-DEEA-40F01EBB9808}"/>
              </a:ext>
            </a:extLst>
          </p:cNvPr>
          <p:cNvSpPr txBox="1"/>
          <p:nvPr/>
        </p:nvSpPr>
        <p:spPr>
          <a:xfrm>
            <a:off x="617886" y="3494928"/>
            <a:ext cx="262604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ja-JP" b="1" dirty="0" err="1"/>
              <a:t>MFeval</a:t>
            </a:r>
            <a:r>
              <a:rPr kumimoji="1" lang="ja-JP" altLang="en-US" b="1" dirty="0"/>
              <a:t>でタイヤ力計算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1D8A0AF7-06A4-7E8F-0D1E-0600ABEB5E5B}"/>
              </a:ext>
            </a:extLst>
          </p:cNvPr>
          <p:cNvSpPr txBox="1"/>
          <p:nvPr/>
        </p:nvSpPr>
        <p:spPr>
          <a:xfrm>
            <a:off x="617886" y="4206607"/>
            <a:ext cx="595547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b="1" dirty="0"/>
              <a:t>最小値→一輪の最大減速力，最大値→一輪の最大加速力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9DD14F21-0418-5B01-A0C0-43467A37AB30}"/>
              </a:ext>
            </a:extLst>
          </p:cNvPr>
          <p:cNvSpPr txBox="1"/>
          <p:nvPr/>
        </p:nvSpPr>
        <p:spPr>
          <a:xfrm>
            <a:off x="617886" y="4918286"/>
            <a:ext cx="4221027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ja-JP" altLang="en-US" b="1" dirty="0"/>
              <a:t>減速力：一輪の最大減速力</a:t>
            </a:r>
            <a:r>
              <a:rPr lang="en-US" altLang="ja-JP" b="1" dirty="0"/>
              <a:t>x2</a:t>
            </a:r>
          </a:p>
          <a:p>
            <a:r>
              <a:rPr kumimoji="1" lang="ja-JP" altLang="en-US" b="1" dirty="0"/>
              <a:t>加速力：一輪の最大加速力</a:t>
            </a:r>
            <a:r>
              <a:rPr kumimoji="1" lang="en-US" altLang="ja-JP" b="1" dirty="0"/>
              <a:t>x</a:t>
            </a:r>
            <a:r>
              <a:rPr kumimoji="1" lang="ja-JP" altLang="en-US" b="1" dirty="0"/>
              <a:t>駆動輪の数</a:t>
            </a:r>
          </a:p>
        </p:txBody>
      </p:sp>
      <p:sp>
        <p:nvSpPr>
          <p:cNvPr id="13" name="矢印: 下 12">
            <a:extLst>
              <a:ext uri="{FF2B5EF4-FFF2-40B4-BE49-F238E27FC236}">
                <a16:creationId xmlns:a16="http://schemas.microsoft.com/office/drawing/2014/main" id="{5363E3FB-8AFB-D2FC-95F7-A04A1F584943}"/>
              </a:ext>
            </a:extLst>
          </p:cNvPr>
          <p:cNvSpPr/>
          <p:nvPr/>
        </p:nvSpPr>
        <p:spPr>
          <a:xfrm>
            <a:off x="1449361" y="1775862"/>
            <a:ext cx="315841" cy="29398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矢印: 下 13">
            <a:extLst>
              <a:ext uri="{FF2B5EF4-FFF2-40B4-BE49-F238E27FC236}">
                <a16:creationId xmlns:a16="http://schemas.microsoft.com/office/drawing/2014/main" id="{A977B780-8BB6-39C9-15FD-5B6D4E1C7012}"/>
              </a:ext>
            </a:extLst>
          </p:cNvPr>
          <p:cNvSpPr/>
          <p:nvPr/>
        </p:nvSpPr>
        <p:spPr>
          <a:xfrm>
            <a:off x="1449360" y="2487541"/>
            <a:ext cx="315841" cy="29398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矢印: 下 14">
            <a:extLst>
              <a:ext uri="{FF2B5EF4-FFF2-40B4-BE49-F238E27FC236}">
                <a16:creationId xmlns:a16="http://schemas.microsoft.com/office/drawing/2014/main" id="{56309ACE-296C-B69F-704D-E4AE2E1CAF83}"/>
              </a:ext>
            </a:extLst>
          </p:cNvPr>
          <p:cNvSpPr/>
          <p:nvPr/>
        </p:nvSpPr>
        <p:spPr>
          <a:xfrm>
            <a:off x="1438152" y="3199220"/>
            <a:ext cx="315841" cy="29398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矢印: 下 15">
            <a:extLst>
              <a:ext uri="{FF2B5EF4-FFF2-40B4-BE49-F238E27FC236}">
                <a16:creationId xmlns:a16="http://schemas.microsoft.com/office/drawing/2014/main" id="{BBCF5B5A-C1E0-85C9-E141-9F0C43E2C4E4}"/>
              </a:ext>
            </a:extLst>
          </p:cNvPr>
          <p:cNvSpPr/>
          <p:nvPr/>
        </p:nvSpPr>
        <p:spPr>
          <a:xfrm>
            <a:off x="1438151" y="3891984"/>
            <a:ext cx="315841" cy="29398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矢印: 下 16">
            <a:extLst>
              <a:ext uri="{FF2B5EF4-FFF2-40B4-BE49-F238E27FC236}">
                <a16:creationId xmlns:a16="http://schemas.microsoft.com/office/drawing/2014/main" id="{F6CAAD72-CD28-EC52-1906-D17F16D21B96}"/>
              </a:ext>
            </a:extLst>
          </p:cNvPr>
          <p:cNvSpPr/>
          <p:nvPr/>
        </p:nvSpPr>
        <p:spPr>
          <a:xfrm>
            <a:off x="1434022" y="4597758"/>
            <a:ext cx="315841" cy="29398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矢印: 下 17">
            <a:extLst>
              <a:ext uri="{FF2B5EF4-FFF2-40B4-BE49-F238E27FC236}">
                <a16:creationId xmlns:a16="http://schemas.microsoft.com/office/drawing/2014/main" id="{C8B4FB5D-F3DE-38BA-5C48-9DB9E351844C}"/>
              </a:ext>
            </a:extLst>
          </p:cNvPr>
          <p:cNvSpPr/>
          <p:nvPr/>
        </p:nvSpPr>
        <p:spPr>
          <a:xfrm>
            <a:off x="1438152" y="5604724"/>
            <a:ext cx="315841" cy="29398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E8BF8D41-BF08-5397-BF3F-27A91B7FD060}"/>
              </a:ext>
            </a:extLst>
          </p:cNvPr>
          <p:cNvSpPr txBox="1"/>
          <p:nvPr/>
        </p:nvSpPr>
        <p:spPr>
          <a:xfrm>
            <a:off x="9057889" y="2506250"/>
            <a:ext cx="25162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加減速による荷重移動は考慮しておらず，</a:t>
            </a:r>
            <a:r>
              <a:rPr kumimoji="1" lang="en-US" altLang="ja-JP" dirty="0"/>
              <a:t>DF</a:t>
            </a:r>
            <a:r>
              <a:rPr kumimoji="1" lang="ja-JP" altLang="en-US" dirty="0"/>
              <a:t>のみ考慮</a:t>
            </a: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DE38E3A5-BA77-74D8-9AC7-DBED75C97301}"/>
              </a:ext>
            </a:extLst>
          </p:cNvPr>
          <p:cNvSpPr txBox="1"/>
          <p:nvPr/>
        </p:nvSpPr>
        <p:spPr>
          <a:xfrm>
            <a:off x="4914895" y="4874276"/>
            <a:ext cx="25162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実車との合わせこみをしていく中で，これが最もよかった</a:t>
            </a: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BA9A2AB2-5608-6F9F-8EAF-CA7399F75208}"/>
              </a:ext>
            </a:extLst>
          </p:cNvPr>
          <p:cNvSpPr txBox="1"/>
          <p:nvPr/>
        </p:nvSpPr>
        <p:spPr>
          <a:xfrm>
            <a:off x="2728399" y="5612940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※</a:t>
            </a:r>
            <a:r>
              <a:rPr kumimoji="1" lang="ja-JP" altLang="en-US" dirty="0"/>
              <a:t>次ページ補足</a:t>
            </a: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516A2656-5BB0-99BC-D13F-89EE412110F8}"/>
              </a:ext>
            </a:extLst>
          </p:cNvPr>
          <p:cNvSpPr txBox="1"/>
          <p:nvPr/>
        </p:nvSpPr>
        <p:spPr>
          <a:xfrm>
            <a:off x="617886" y="5906964"/>
            <a:ext cx="150714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b="1" dirty="0"/>
              <a:t>最大加減速</a:t>
            </a:r>
            <a:r>
              <a:rPr kumimoji="1" lang="en-US" altLang="ja-JP" b="1" dirty="0"/>
              <a:t>G</a:t>
            </a:r>
            <a:endParaRPr kumimoji="1" lang="ja-JP" altLang="en-US" b="1" dirty="0"/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248C374F-E1ED-6673-634B-9E5C7B74CADC}"/>
              </a:ext>
            </a:extLst>
          </p:cNvPr>
          <p:cNvSpPr txBox="1"/>
          <p:nvPr/>
        </p:nvSpPr>
        <p:spPr>
          <a:xfrm>
            <a:off x="3243926" y="3493201"/>
            <a:ext cx="61932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タイヤデータをフィッティングしたタイヤモデルを使用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6198393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907611-4B1A-02E3-E99A-D6426030BC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29EB1D1-2FB8-19C8-53FB-D0D73931BE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ja-JP" dirty="0"/>
              <a:t>GGV Map</a:t>
            </a:r>
            <a:endParaRPr kumimoji="1" lang="ja-JP" altLang="en-US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E3577FFC-8886-9CB3-B5B7-6C1CBDBD5F90}"/>
              </a:ext>
            </a:extLst>
          </p:cNvPr>
          <p:cNvSpPr txBox="1"/>
          <p:nvPr/>
        </p:nvSpPr>
        <p:spPr>
          <a:xfrm>
            <a:off x="384048" y="860203"/>
            <a:ext cx="21755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b="1" u="sng" dirty="0"/>
              <a:t>最大減速</a:t>
            </a:r>
            <a:r>
              <a:rPr kumimoji="1" lang="en-US" altLang="ja-JP" sz="2000" b="1" u="sng" dirty="0"/>
              <a:t>G</a:t>
            </a:r>
            <a:r>
              <a:rPr kumimoji="1" lang="ja-JP" altLang="en-US" sz="2000" b="1" u="sng" dirty="0"/>
              <a:t>の計算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7717CCD6-E94F-41EB-5165-79192BE6B5CF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919" y="1273418"/>
            <a:ext cx="3699809" cy="568381"/>
          </a:xfrm>
          <a:prstGeom prst="rect">
            <a:avLst/>
          </a:prstGeom>
        </p:spPr>
      </p:pic>
      <p:pic>
        <p:nvPicPr>
          <p:cNvPr id="43" name="図 42">
            <a:extLst>
              <a:ext uri="{FF2B5EF4-FFF2-40B4-BE49-F238E27FC236}">
                <a16:creationId xmlns:a16="http://schemas.microsoft.com/office/drawing/2014/main" id="{72A797EE-BC64-53A7-1943-BC8EB9ACE42A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3164" y="962634"/>
            <a:ext cx="1702715" cy="5514807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A7EE244E-3514-44B9-6B65-B646118319D9}"/>
              </a:ext>
            </a:extLst>
          </p:cNvPr>
          <p:cNvSpPr txBox="1"/>
          <p:nvPr/>
        </p:nvSpPr>
        <p:spPr>
          <a:xfrm>
            <a:off x="7937662" y="762578"/>
            <a:ext cx="3647152" cy="58697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ja-JP" altLang="en-US" b="1" dirty="0"/>
              <a:t>：最大減速</a:t>
            </a:r>
            <a:r>
              <a:rPr lang="en-US" altLang="ja-JP" b="1" dirty="0"/>
              <a:t>G</a:t>
            </a:r>
          </a:p>
          <a:p>
            <a:pPr>
              <a:lnSpc>
                <a:spcPct val="150000"/>
              </a:lnSpc>
            </a:pPr>
            <a:r>
              <a:rPr lang="ja-JP" altLang="en-US" b="1" dirty="0"/>
              <a:t>：タイヤ一輪が出せる最大減速力</a:t>
            </a:r>
            <a:endParaRPr lang="en-US" altLang="ja-JP" b="1" dirty="0"/>
          </a:p>
          <a:p>
            <a:pPr>
              <a:lnSpc>
                <a:spcPct val="150000"/>
              </a:lnSpc>
            </a:pPr>
            <a:r>
              <a:rPr lang="ja-JP" altLang="en-US" b="1" dirty="0"/>
              <a:t>：空気抵抗</a:t>
            </a:r>
            <a:endParaRPr lang="en-US" altLang="ja-JP" b="1" dirty="0"/>
          </a:p>
          <a:p>
            <a:pPr>
              <a:lnSpc>
                <a:spcPct val="150000"/>
              </a:lnSpc>
            </a:pPr>
            <a:r>
              <a:rPr lang="ja-JP" altLang="en-US" b="1" dirty="0"/>
              <a:t>：転がり抵抗</a:t>
            </a:r>
            <a:endParaRPr lang="en-US" altLang="ja-JP" b="1" dirty="0"/>
          </a:p>
          <a:p>
            <a:pPr>
              <a:lnSpc>
                <a:spcPct val="150000"/>
              </a:lnSpc>
            </a:pPr>
            <a:r>
              <a:rPr lang="ja-JP" altLang="en-US" b="1" dirty="0"/>
              <a:t>：</a:t>
            </a:r>
            <a:r>
              <a:rPr lang="en-US" altLang="ja-JP" b="1" dirty="0"/>
              <a:t>Cd</a:t>
            </a:r>
            <a:r>
              <a:rPr lang="ja-JP" altLang="en-US" b="1" dirty="0"/>
              <a:t>値</a:t>
            </a:r>
            <a:endParaRPr lang="en-US" altLang="ja-JP" b="1" dirty="0"/>
          </a:p>
          <a:p>
            <a:pPr>
              <a:lnSpc>
                <a:spcPct val="150000"/>
              </a:lnSpc>
            </a:pPr>
            <a:r>
              <a:rPr lang="ja-JP" altLang="en-US" b="1" dirty="0"/>
              <a:t>：転がり抵抗係数</a:t>
            </a:r>
            <a:endParaRPr lang="en-US" altLang="ja-JP" b="1" dirty="0"/>
          </a:p>
          <a:p>
            <a:pPr>
              <a:lnSpc>
                <a:spcPct val="150000"/>
              </a:lnSpc>
            </a:pPr>
            <a:r>
              <a:rPr lang="ja-JP" altLang="en-US" b="1" dirty="0"/>
              <a:t>：モーターが出せる最大駆動力</a:t>
            </a:r>
            <a:endParaRPr lang="en-US" altLang="ja-JP" b="1" dirty="0"/>
          </a:p>
          <a:p>
            <a:pPr>
              <a:lnSpc>
                <a:spcPct val="150000"/>
              </a:lnSpc>
            </a:pPr>
            <a:r>
              <a:rPr lang="ja-JP" altLang="en-US" b="1" dirty="0"/>
              <a:t>：駆動輪の数</a:t>
            </a:r>
            <a:endParaRPr lang="en-US" altLang="ja-JP" b="1" dirty="0"/>
          </a:p>
          <a:p>
            <a:pPr>
              <a:lnSpc>
                <a:spcPct val="150000"/>
              </a:lnSpc>
            </a:pPr>
            <a:r>
              <a:rPr lang="ja-JP" altLang="en-US" b="1" dirty="0"/>
              <a:t>：モータートルク</a:t>
            </a:r>
            <a:endParaRPr lang="en-US" altLang="ja-JP" b="1" dirty="0"/>
          </a:p>
          <a:p>
            <a:pPr>
              <a:lnSpc>
                <a:spcPct val="150000"/>
              </a:lnSpc>
            </a:pPr>
            <a:r>
              <a:rPr lang="ja-JP" altLang="en-US" b="1" dirty="0"/>
              <a:t>：減速比</a:t>
            </a:r>
            <a:endParaRPr lang="en-US" altLang="ja-JP" b="1" dirty="0"/>
          </a:p>
          <a:p>
            <a:pPr>
              <a:lnSpc>
                <a:spcPct val="150000"/>
              </a:lnSpc>
            </a:pPr>
            <a:r>
              <a:rPr lang="ja-JP" altLang="en-US" b="1" dirty="0"/>
              <a:t>：タイヤ直径</a:t>
            </a:r>
            <a:endParaRPr lang="en-US" altLang="ja-JP" b="1" dirty="0"/>
          </a:p>
          <a:p>
            <a:pPr>
              <a:lnSpc>
                <a:spcPct val="150000"/>
              </a:lnSpc>
            </a:pPr>
            <a:r>
              <a:rPr lang="ja-JP" altLang="en-US" b="1" dirty="0"/>
              <a:t>：タイヤの最大加速</a:t>
            </a:r>
            <a:r>
              <a:rPr lang="en-US" altLang="ja-JP" b="1" dirty="0"/>
              <a:t>G</a:t>
            </a:r>
          </a:p>
          <a:p>
            <a:pPr>
              <a:lnSpc>
                <a:spcPct val="150000"/>
              </a:lnSpc>
            </a:pPr>
            <a:r>
              <a:rPr lang="ja-JP" altLang="en-US" b="1" dirty="0"/>
              <a:t>：モーターの最大加速</a:t>
            </a:r>
            <a:r>
              <a:rPr lang="en-US" altLang="ja-JP" b="1" dirty="0"/>
              <a:t>G</a:t>
            </a:r>
          </a:p>
          <a:p>
            <a:pPr>
              <a:lnSpc>
                <a:spcPct val="150000"/>
              </a:lnSpc>
            </a:pPr>
            <a:r>
              <a:rPr lang="ja-JP" altLang="en-US" b="1" dirty="0"/>
              <a:t>：最大加速</a:t>
            </a:r>
            <a:r>
              <a:rPr lang="en-US" altLang="ja-JP" b="1" dirty="0"/>
              <a:t>G</a:t>
            </a:r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892036AB-7F73-89B4-2B06-CA69CEE8593F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919" y="1861240"/>
            <a:ext cx="2465523" cy="513524"/>
          </a:xfrm>
          <a:prstGeom prst="rect">
            <a:avLst/>
          </a:prstGeom>
        </p:spPr>
      </p:pic>
      <p:pic>
        <p:nvPicPr>
          <p:cNvPr id="27" name="図 26">
            <a:extLst>
              <a:ext uri="{FF2B5EF4-FFF2-40B4-BE49-F238E27FC236}">
                <a16:creationId xmlns:a16="http://schemas.microsoft.com/office/drawing/2014/main" id="{A20EF7F8-053C-65E4-0A11-F86C37F73CAD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919" y="2566915"/>
            <a:ext cx="4572950" cy="265143"/>
          </a:xfrm>
          <a:prstGeom prst="rect">
            <a:avLst/>
          </a:prstGeom>
        </p:spPr>
      </p:pic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41B66680-79A2-15A3-4AA8-198E81BA2D7C}"/>
              </a:ext>
            </a:extLst>
          </p:cNvPr>
          <p:cNvSpPr txBox="1"/>
          <p:nvPr/>
        </p:nvSpPr>
        <p:spPr>
          <a:xfrm>
            <a:off x="384047" y="3209462"/>
            <a:ext cx="21755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000" b="1" u="sng" dirty="0"/>
              <a:t>最大加速</a:t>
            </a:r>
            <a:r>
              <a:rPr lang="en-US" altLang="ja-JP" sz="2000" b="1" u="sng" dirty="0"/>
              <a:t>G</a:t>
            </a:r>
            <a:r>
              <a:rPr kumimoji="1" lang="ja-JP" altLang="en-US" sz="2000" b="1" u="sng" dirty="0"/>
              <a:t>の計算</a:t>
            </a:r>
          </a:p>
        </p:txBody>
      </p:sp>
      <p:pic>
        <p:nvPicPr>
          <p:cNvPr id="21" name="図 20">
            <a:extLst>
              <a:ext uri="{FF2B5EF4-FFF2-40B4-BE49-F238E27FC236}">
                <a16:creationId xmlns:a16="http://schemas.microsoft.com/office/drawing/2014/main" id="{85DAA3E8-C939-23A6-B775-2E24D922CA3F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108" y="3697452"/>
            <a:ext cx="2258286" cy="579048"/>
          </a:xfrm>
          <a:prstGeom prst="rect">
            <a:avLst/>
          </a:prstGeom>
        </p:spPr>
      </p:pic>
      <p:pic>
        <p:nvPicPr>
          <p:cNvPr id="25" name="図 24">
            <a:extLst>
              <a:ext uri="{FF2B5EF4-FFF2-40B4-BE49-F238E27FC236}">
                <a16:creationId xmlns:a16="http://schemas.microsoft.com/office/drawing/2014/main" id="{2B4C6B36-9A95-69FE-1A93-0E41DD1FC15D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919" y="4408854"/>
            <a:ext cx="4135615" cy="568381"/>
          </a:xfrm>
          <a:prstGeom prst="rect">
            <a:avLst/>
          </a:prstGeom>
        </p:spPr>
      </p:pic>
      <p:pic>
        <p:nvPicPr>
          <p:cNvPr id="36" name="図 35">
            <a:extLst>
              <a:ext uri="{FF2B5EF4-FFF2-40B4-BE49-F238E27FC236}">
                <a16:creationId xmlns:a16="http://schemas.microsoft.com/office/drawing/2014/main" id="{E737274E-D59A-1652-CF0E-9C1C22C12B3D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919" y="5139563"/>
            <a:ext cx="4422089" cy="568381"/>
          </a:xfrm>
          <a:prstGeom prst="rect">
            <a:avLst/>
          </a:prstGeom>
        </p:spPr>
      </p:pic>
      <p:pic>
        <p:nvPicPr>
          <p:cNvPr id="34" name="図 33">
            <a:extLst>
              <a:ext uri="{FF2B5EF4-FFF2-40B4-BE49-F238E27FC236}">
                <a16:creationId xmlns:a16="http://schemas.microsoft.com/office/drawing/2014/main" id="{402E2C19-BB94-F342-60C4-3511804E57E0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919" y="5989282"/>
            <a:ext cx="3384382" cy="254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8856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EB2736-F5FF-8EAE-B1AD-680A24CD30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部分円 28">
            <a:extLst>
              <a:ext uri="{FF2B5EF4-FFF2-40B4-BE49-F238E27FC236}">
                <a16:creationId xmlns:a16="http://schemas.microsoft.com/office/drawing/2014/main" id="{8AD9FE4C-CF75-C2A9-C159-0F719971FC66}"/>
              </a:ext>
            </a:extLst>
          </p:cNvPr>
          <p:cNvSpPr/>
          <p:nvPr/>
        </p:nvSpPr>
        <p:spPr>
          <a:xfrm>
            <a:off x="8702638" y="2546417"/>
            <a:ext cx="742206" cy="792984"/>
          </a:xfrm>
          <a:prstGeom prst="pie">
            <a:avLst>
              <a:gd name="adj1" fmla="val 19805286"/>
              <a:gd name="adj2" fmla="val 39134"/>
            </a:avLst>
          </a:prstGeom>
          <a:noFill/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93DD3646-1700-1850-B0B0-077AA0F2DE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ja-JP" dirty="0"/>
              <a:t>GGV Map</a:t>
            </a:r>
            <a:endParaRPr kumimoji="1" lang="ja-JP" altLang="en-US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9600BCA4-9D05-0C0A-ED08-C6A4A68943D3}"/>
              </a:ext>
            </a:extLst>
          </p:cNvPr>
          <p:cNvSpPr txBox="1"/>
          <p:nvPr/>
        </p:nvSpPr>
        <p:spPr>
          <a:xfrm flipH="1">
            <a:off x="118272" y="768097"/>
            <a:ext cx="81113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b="1" u="sng" dirty="0"/>
              <a:t>②摩擦円の楕円近似</a:t>
            </a:r>
            <a:endParaRPr kumimoji="1" lang="ja-JP" altLang="en-US" sz="2400" b="1" u="sng" dirty="0"/>
          </a:p>
        </p:txBody>
      </p:sp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F5BB82E4-3856-BB30-7D6F-952E46E31110}"/>
              </a:ext>
            </a:extLst>
          </p:cNvPr>
          <p:cNvGrpSpPr/>
          <p:nvPr/>
        </p:nvGrpSpPr>
        <p:grpSpPr>
          <a:xfrm>
            <a:off x="6762971" y="1229762"/>
            <a:ext cx="5250485" cy="3123015"/>
            <a:chOff x="1362456" y="1396866"/>
            <a:chExt cx="5250485" cy="3123015"/>
          </a:xfrm>
        </p:grpSpPr>
        <p:sp>
          <p:nvSpPr>
            <p:cNvPr id="5" name="楕円 4">
              <a:extLst>
                <a:ext uri="{FF2B5EF4-FFF2-40B4-BE49-F238E27FC236}">
                  <a16:creationId xmlns:a16="http://schemas.microsoft.com/office/drawing/2014/main" id="{F40D80BE-B4BE-A579-D268-2752256C4CEB}"/>
                </a:ext>
              </a:extLst>
            </p:cNvPr>
            <p:cNvSpPr/>
            <p:nvPr/>
          </p:nvSpPr>
          <p:spPr>
            <a:xfrm>
              <a:off x="1362456" y="1721817"/>
              <a:ext cx="4587240" cy="2798064"/>
            </a:xfrm>
            <a:prstGeom prst="ellipse">
              <a:avLst/>
            </a:prstGeom>
            <a:noFill/>
            <a:ln w="57150">
              <a:solidFill>
                <a:schemeClr val="accent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cxnSp>
          <p:nvCxnSpPr>
            <p:cNvPr id="6" name="直線コネクタ 5">
              <a:extLst>
                <a:ext uri="{FF2B5EF4-FFF2-40B4-BE49-F238E27FC236}">
                  <a16:creationId xmlns:a16="http://schemas.microsoft.com/office/drawing/2014/main" id="{395E1880-B507-B5EA-0B60-CCF91CD3086C}"/>
                </a:ext>
              </a:extLst>
            </p:cNvPr>
            <p:cNvCxnSpPr>
              <a:cxnSpLocks/>
              <a:stCxn id="5" idx="2"/>
              <a:endCxn id="5" idx="6"/>
            </p:cNvCxnSpPr>
            <p:nvPr/>
          </p:nvCxnSpPr>
          <p:spPr>
            <a:xfrm>
              <a:off x="1362456" y="3120849"/>
              <a:ext cx="4587240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線コネクタ 6">
              <a:extLst>
                <a:ext uri="{FF2B5EF4-FFF2-40B4-BE49-F238E27FC236}">
                  <a16:creationId xmlns:a16="http://schemas.microsoft.com/office/drawing/2014/main" id="{F678CAB7-B53B-8FD2-F8F7-093D91E95F54}"/>
                </a:ext>
              </a:extLst>
            </p:cNvPr>
            <p:cNvCxnSpPr>
              <a:cxnSpLocks/>
              <a:stCxn id="5" idx="0"/>
              <a:endCxn id="5" idx="4"/>
            </p:cNvCxnSpPr>
            <p:nvPr/>
          </p:nvCxnSpPr>
          <p:spPr>
            <a:xfrm>
              <a:off x="3656076" y="1721817"/>
              <a:ext cx="0" cy="2798064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矢印: 下 7">
              <a:extLst>
                <a:ext uri="{FF2B5EF4-FFF2-40B4-BE49-F238E27FC236}">
                  <a16:creationId xmlns:a16="http://schemas.microsoft.com/office/drawing/2014/main" id="{60DC0984-6E36-D25F-0EC6-187E165F9A5D}"/>
                </a:ext>
              </a:extLst>
            </p:cNvPr>
            <p:cNvSpPr/>
            <p:nvPr/>
          </p:nvSpPr>
          <p:spPr>
            <a:xfrm rot="10800000">
              <a:off x="3538728" y="1721817"/>
              <a:ext cx="249936" cy="1399031"/>
            </a:xfrm>
            <a:prstGeom prst="down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" name="矢印: 下 8">
              <a:extLst>
                <a:ext uri="{FF2B5EF4-FFF2-40B4-BE49-F238E27FC236}">
                  <a16:creationId xmlns:a16="http://schemas.microsoft.com/office/drawing/2014/main" id="{81629B01-13F3-C8E5-C224-F97C041521C6}"/>
                </a:ext>
              </a:extLst>
            </p:cNvPr>
            <p:cNvSpPr/>
            <p:nvPr/>
          </p:nvSpPr>
          <p:spPr>
            <a:xfrm rot="16200000">
              <a:off x="4681575" y="1978003"/>
              <a:ext cx="250242" cy="2286000"/>
            </a:xfrm>
            <a:prstGeom prst="down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テキスト ボックス 9">
              <a:extLst>
                <a:ext uri="{FF2B5EF4-FFF2-40B4-BE49-F238E27FC236}">
                  <a16:creationId xmlns:a16="http://schemas.microsoft.com/office/drawing/2014/main" id="{0C7DF9F2-9E5B-01A3-F553-BF237ABEE75F}"/>
                </a:ext>
              </a:extLst>
            </p:cNvPr>
            <p:cNvSpPr txBox="1"/>
            <p:nvPr/>
          </p:nvSpPr>
          <p:spPr>
            <a:xfrm>
              <a:off x="4059936" y="2459737"/>
              <a:ext cx="548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kumimoji="1" lang="ja-JP" altLang="en-US" dirty="0"/>
            </a:p>
          </p:txBody>
        </p:sp>
        <p:pic>
          <p:nvPicPr>
            <p:cNvPr id="11" name="図 10">
              <a:extLst>
                <a:ext uri="{FF2B5EF4-FFF2-40B4-BE49-F238E27FC236}">
                  <a16:creationId xmlns:a16="http://schemas.microsoft.com/office/drawing/2014/main" id="{7CB8A89D-8F2F-34C8-0DB0-5A72EE0E10AA}"/>
                </a:ext>
              </a:extLst>
            </p:cNvPr>
            <p:cNvPicPr>
              <a:picLocks noChangeAspect="1"/>
            </p:cNvPicPr>
            <p:nvPr>
              <p:custDataLst>
                <p:tags r:id="rId14"/>
              </p:custDataLst>
            </p:nvPr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76168" y="1396866"/>
              <a:ext cx="590296" cy="215643"/>
            </a:xfrm>
            <a:prstGeom prst="rect">
              <a:avLst/>
            </a:prstGeom>
          </p:spPr>
        </p:pic>
        <p:pic>
          <p:nvPicPr>
            <p:cNvPr id="12" name="図 11">
              <a:extLst>
                <a:ext uri="{FF2B5EF4-FFF2-40B4-BE49-F238E27FC236}">
                  <a16:creationId xmlns:a16="http://schemas.microsoft.com/office/drawing/2014/main" id="{76F7D207-C242-8256-4A5A-331C6AA06982}"/>
                </a:ext>
              </a:extLst>
            </p:cNvPr>
            <p:cNvPicPr>
              <a:picLocks noChangeAspect="1"/>
            </p:cNvPicPr>
            <p:nvPr>
              <p:custDataLst>
                <p:tags r:id="rId15"/>
              </p:custDataLst>
            </p:nvPr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85813" y="3030174"/>
              <a:ext cx="527128" cy="215643"/>
            </a:xfrm>
            <a:prstGeom prst="rect">
              <a:avLst/>
            </a:prstGeom>
          </p:spPr>
        </p:pic>
        <p:sp>
          <p:nvSpPr>
            <p:cNvPr id="13" name="矢印: 下 12">
              <a:extLst>
                <a:ext uri="{FF2B5EF4-FFF2-40B4-BE49-F238E27FC236}">
                  <a16:creationId xmlns:a16="http://schemas.microsoft.com/office/drawing/2014/main" id="{CB94B255-9834-A50E-73D5-1E6043ECF708}"/>
                </a:ext>
              </a:extLst>
            </p:cNvPr>
            <p:cNvSpPr/>
            <p:nvPr/>
          </p:nvSpPr>
          <p:spPr>
            <a:xfrm rot="16200000">
              <a:off x="4297326" y="2321343"/>
              <a:ext cx="211773" cy="1577340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" name="矢印: 下 13">
              <a:extLst>
                <a:ext uri="{FF2B5EF4-FFF2-40B4-BE49-F238E27FC236}">
                  <a16:creationId xmlns:a16="http://schemas.microsoft.com/office/drawing/2014/main" id="{CAB886C9-0520-1BC0-D900-8BAF28D93077}"/>
                </a:ext>
              </a:extLst>
            </p:cNvPr>
            <p:cNvSpPr/>
            <p:nvPr/>
          </p:nvSpPr>
          <p:spPr>
            <a:xfrm rot="10800000">
              <a:off x="3550188" y="2113061"/>
              <a:ext cx="230850" cy="1007789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16" name="直線コネクタ 15">
              <a:extLst>
                <a:ext uri="{FF2B5EF4-FFF2-40B4-BE49-F238E27FC236}">
                  <a16:creationId xmlns:a16="http://schemas.microsoft.com/office/drawing/2014/main" id="{798C6612-A470-D389-C577-3D03036A86A0}"/>
                </a:ext>
              </a:extLst>
            </p:cNvPr>
            <p:cNvCxnSpPr>
              <a:cxnSpLocks/>
            </p:cNvCxnSpPr>
            <p:nvPr/>
          </p:nvCxnSpPr>
          <p:spPr>
            <a:xfrm>
              <a:off x="3657216" y="2113061"/>
              <a:ext cx="1534667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楕円 16">
              <a:extLst>
                <a:ext uri="{FF2B5EF4-FFF2-40B4-BE49-F238E27FC236}">
                  <a16:creationId xmlns:a16="http://schemas.microsoft.com/office/drawing/2014/main" id="{10152687-6456-BDA6-BE93-194A1A223CA7}"/>
                </a:ext>
              </a:extLst>
            </p:cNvPr>
            <p:cNvSpPr/>
            <p:nvPr/>
          </p:nvSpPr>
          <p:spPr>
            <a:xfrm>
              <a:off x="5066914" y="1961123"/>
              <a:ext cx="249937" cy="250242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18" name="直線コネクタ 17">
              <a:extLst>
                <a:ext uri="{FF2B5EF4-FFF2-40B4-BE49-F238E27FC236}">
                  <a16:creationId xmlns:a16="http://schemas.microsoft.com/office/drawing/2014/main" id="{23BAB2CE-31BB-4C91-89F6-42E25E298E0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91883" y="2030615"/>
              <a:ext cx="0" cy="1115793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9" name="図 18">
              <a:extLst>
                <a:ext uri="{FF2B5EF4-FFF2-40B4-BE49-F238E27FC236}">
                  <a16:creationId xmlns:a16="http://schemas.microsoft.com/office/drawing/2014/main" id="{DB38B588-9654-3617-8957-D625006BFC2B}"/>
                </a:ext>
              </a:extLst>
            </p:cNvPr>
            <p:cNvPicPr>
              <a:picLocks noChangeAspect="1"/>
            </p:cNvPicPr>
            <p:nvPr>
              <p:custDataLst>
                <p:tags r:id="rId16"/>
              </p:custDataLst>
            </p:nvPr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86927" y="2536581"/>
              <a:ext cx="326732" cy="215643"/>
            </a:xfrm>
            <a:prstGeom prst="rect">
              <a:avLst/>
            </a:prstGeom>
          </p:spPr>
        </p:pic>
        <p:pic>
          <p:nvPicPr>
            <p:cNvPr id="20" name="図 19">
              <a:extLst>
                <a:ext uri="{FF2B5EF4-FFF2-40B4-BE49-F238E27FC236}">
                  <a16:creationId xmlns:a16="http://schemas.microsoft.com/office/drawing/2014/main" id="{5EBDBE69-BD10-4D8A-BB21-6DE8361FF84B}"/>
                </a:ext>
              </a:extLst>
            </p:cNvPr>
            <p:cNvPicPr>
              <a:picLocks noChangeAspect="1"/>
            </p:cNvPicPr>
            <p:nvPr>
              <p:custDataLst>
                <p:tags r:id="rId17"/>
              </p:custDataLst>
            </p:nvPr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19322" y="3245817"/>
              <a:ext cx="322376" cy="265742"/>
            </a:xfrm>
            <a:prstGeom prst="rect">
              <a:avLst/>
            </a:prstGeom>
          </p:spPr>
        </p:pic>
      </p:grp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1B0269CA-D182-3C5E-8B30-5052D1F96875}"/>
              </a:ext>
            </a:extLst>
          </p:cNvPr>
          <p:cNvSpPr txBox="1"/>
          <p:nvPr/>
        </p:nvSpPr>
        <p:spPr>
          <a:xfrm>
            <a:off x="615386" y="1229762"/>
            <a:ext cx="492710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JP" altLang="en-US" b="1" dirty="0"/>
              <a:t>　　  における        を下式で</a:t>
            </a:r>
            <a:r>
              <a:rPr kumimoji="1" lang="en-US" altLang="ja-JP" b="1" dirty="0"/>
              <a:t>y</a:t>
            </a:r>
            <a:r>
              <a:rPr kumimoji="1" lang="ja-JP" altLang="en-US" b="1" dirty="0"/>
              <a:t>軸上にプロット</a:t>
            </a:r>
          </a:p>
        </p:txBody>
      </p:sp>
      <p:pic>
        <p:nvPicPr>
          <p:cNvPr id="23" name="図 22">
            <a:extLst>
              <a:ext uri="{FF2B5EF4-FFF2-40B4-BE49-F238E27FC236}">
                <a16:creationId xmlns:a16="http://schemas.microsoft.com/office/drawing/2014/main" id="{0B28AD7E-AC97-0598-E569-37D3A1496CD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406" y="1329554"/>
            <a:ext cx="504952" cy="223204"/>
          </a:xfrm>
          <a:prstGeom prst="rect">
            <a:avLst/>
          </a:prstGeom>
        </p:spPr>
      </p:pic>
      <p:pic>
        <p:nvPicPr>
          <p:cNvPr id="25" name="図 24">
            <a:extLst>
              <a:ext uri="{FF2B5EF4-FFF2-40B4-BE49-F238E27FC236}">
                <a16:creationId xmlns:a16="http://schemas.microsoft.com/office/drawing/2014/main" id="{C520BCFF-9BB7-9B5C-BEAF-EE0F48D6CB23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3593" y="1325606"/>
            <a:ext cx="451104" cy="184542"/>
          </a:xfrm>
          <a:prstGeom prst="rect">
            <a:avLst/>
          </a:prstGeom>
        </p:spPr>
      </p:pic>
      <p:cxnSp>
        <p:nvCxnSpPr>
          <p:cNvPr id="27" name="直線コネクタ 26">
            <a:extLst>
              <a:ext uri="{FF2B5EF4-FFF2-40B4-BE49-F238E27FC236}">
                <a16:creationId xmlns:a16="http://schemas.microsoft.com/office/drawing/2014/main" id="{DEC51839-8DEF-7148-CD91-481118087FD6}"/>
              </a:ext>
            </a:extLst>
          </p:cNvPr>
          <p:cNvCxnSpPr>
            <a:cxnSpLocks/>
            <a:stCxn id="14" idx="0"/>
            <a:endCxn id="17" idx="3"/>
          </p:cNvCxnSpPr>
          <p:nvPr/>
        </p:nvCxnSpPr>
        <p:spPr>
          <a:xfrm flipV="1">
            <a:off x="9066128" y="2007614"/>
            <a:ext cx="1437903" cy="9461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図 47">
            <a:extLst>
              <a:ext uri="{FF2B5EF4-FFF2-40B4-BE49-F238E27FC236}">
                <a16:creationId xmlns:a16="http://schemas.microsoft.com/office/drawing/2014/main" id="{E57B0949-10FC-292A-F8BA-73C651B01692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2717" y="2697007"/>
            <a:ext cx="158595" cy="200700"/>
          </a:xfrm>
          <a:prstGeom prst="rect">
            <a:avLst/>
          </a:prstGeom>
        </p:spPr>
      </p:pic>
      <p:pic>
        <p:nvPicPr>
          <p:cNvPr id="32" name="図 31">
            <a:extLst>
              <a:ext uri="{FF2B5EF4-FFF2-40B4-BE49-F238E27FC236}">
                <a16:creationId xmlns:a16="http://schemas.microsoft.com/office/drawing/2014/main" id="{32FC9CA6-CE5B-7B9A-45E8-2E6B82B3C6B5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1654" y="4519590"/>
            <a:ext cx="2951575" cy="744310"/>
          </a:xfrm>
          <a:prstGeom prst="rect">
            <a:avLst/>
          </a:prstGeom>
        </p:spPr>
      </p:pic>
      <p:sp>
        <p:nvSpPr>
          <p:cNvPr id="33" name="矢印: 下 32">
            <a:extLst>
              <a:ext uri="{FF2B5EF4-FFF2-40B4-BE49-F238E27FC236}">
                <a16:creationId xmlns:a16="http://schemas.microsoft.com/office/drawing/2014/main" id="{04568B37-9D04-9403-46A8-FA399969C7CB}"/>
              </a:ext>
            </a:extLst>
          </p:cNvPr>
          <p:cNvSpPr/>
          <p:nvPr/>
        </p:nvSpPr>
        <p:spPr>
          <a:xfrm>
            <a:off x="1117678" y="1654835"/>
            <a:ext cx="314640" cy="120436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1" name="図 40">
            <a:extLst>
              <a:ext uri="{FF2B5EF4-FFF2-40B4-BE49-F238E27FC236}">
                <a16:creationId xmlns:a16="http://schemas.microsoft.com/office/drawing/2014/main" id="{81B4A283-26E9-5EF9-3132-25BD3DD75EB1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7284" y="1807751"/>
            <a:ext cx="1586286" cy="877714"/>
          </a:xfrm>
          <a:prstGeom prst="rect">
            <a:avLst/>
          </a:prstGeom>
        </p:spPr>
      </p:pic>
      <p:pic>
        <p:nvPicPr>
          <p:cNvPr id="43" name="図 42">
            <a:extLst>
              <a:ext uri="{FF2B5EF4-FFF2-40B4-BE49-F238E27FC236}">
                <a16:creationId xmlns:a16="http://schemas.microsoft.com/office/drawing/2014/main" id="{9EE23139-9CF1-AD5E-F7BF-5472EDB83A85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3192" y="2328113"/>
            <a:ext cx="1148952" cy="175238"/>
          </a:xfrm>
          <a:prstGeom prst="rect">
            <a:avLst/>
          </a:prstGeom>
        </p:spPr>
      </p:pic>
      <p:pic>
        <p:nvPicPr>
          <p:cNvPr id="45" name="図 44">
            <a:extLst>
              <a:ext uri="{FF2B5EF4-FFF2-40B4-BE49-F238E27FC236}">
                <a16:creationId xmlns:a16="http://schemas.microsoft.com/office/drawing/2014/main" id="{4149843A-9811-89FD-038B-B9BE248CB2C9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9711" y="1756216"/>
            <a:ext cx="423526" cy="963480"/>
          </a:xfrm>
          <a:prstGeom prst="rect">
            <a:avLst/>
          </a:prstGeom>
        </p:spPr>
      </p:pic>
      <p:sp>
        <p:nvSpPr>
          <p:cNvPr id="46" name="テキスト ボックス 45">
            <a:extLst>
              <a:ext uri="{FF2B5EF4-FFF2-40B4-BE49-F238E27FC236}">
                <a16:creationId xmlns:a16="http://schemas.microsoft.com/office/drawing/2014/main" id="{6B23A6A5-72F8-05AB-B4EA-24D8630E9356}"/>
              </a:ext>
            </a:extLst>
          </p:cNvPr>
          <p:cNvSpPr txBox="1"/>
          <p:nvPr/>
        </p:nvSpPr>
        <p:spPr>
          <a:xfrm>
            <a:off x="4994268" y="1559930"/>
            <a:ext cx="1569660" cy="12992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ja-JP" altLang="en-US" b="1" dirty="0"/>
              <a:t>：最大横</a:t>
            </a:r>
            <a:r>
              <a:rPr lang="en-US" altLang="ja-JP" b="1" dirty="0"/>
              <a:t>G</a:t>
            </a:r>
          </a:p>
          <a:p>
            <a:pPr>
              <a:lnSpc>
                <a:spcPct val="150000"/>
              </a:lnSpc>
            </a:pPr>
            <a:r>
              <a:rPr lang="ja-JP" altLang="en-US" b="1" dirty="0"/>
              <a:t>：横</a:t>
            </a:r>
            <a:r>
              <a:rPr lang="en-US" altLang="ja-JP" b="1" dirty="0"/>
              <a:t>G</a:t>
            </a:r>
          </a:p>
          <a:p>
            <a:pPr>
              <a:lnSpc>
                <a:spcPct val="150000"/>
              </a:lnSpc>
            </a:pPr>
            <a:r>
              <a:rPr lang="ja-JP" altLang="en-US" b="1" dirty="0"/>
              <a:t>：プロット数</a:t>
            </a:r>
            <a:endParaRPr lang="en-US" altLang="ja-JP" b="1" dirty="0"/>
          </a:p>
        </p:txBody>
      </p:sp>
      <p:sp>
        <p:nvSpPr>
          <p:cNvPr id="49" name="テキスト ボックス 48">
            <a:extLst>
              <a:ext uri="{FF2B5EF4-FFF2-40B4-BE49-F238E27FC236}">
                <a16:creationId xmlns:a16="http://schemas.microsoft.com/office/drawing/2014/main" id="{6A14743D-A6CC-1FAD-6E2D-336B15D4B5D0}"/>
              </a:ext>
            </a:extLst>
          </p:cNvPr>
          <p:cNvSpPr txBox="1"/>
          <p:nvPr/>
        </p:nvSpPr>
        <p:spPr>
          <a:xfrm>
            <a:off x="623391" y="2929539"/>
            <a:ext cx="437087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ja-JP" altLang="en-US" b="1" dirty="0"/>
              <a:t>     </a:t>
            </a:r>
            <a:r>
              <a:rPr kumimoji="1" lang="ja-JP" altLang="en-US" b="1" dirty="0"/>
              <a:t>における     を楕円の式を用いて近似</a:t>
            </a:r>
          </a:p>
        </p:txBody>
      </p:sp>
      <p:pic>
        <p:nvPicPr>
          <p:cNvPr id="51" name="図 50">
            <a:extLst>
              <a:ext uri="{FF2B5EF4-FFF2-40B4-BE49-F238E27FC236}">
                <a16:creationId xmlns:a16="http://schemas.microsoft.com/office/drawing/2014/main" id="{DAC75E4F-3771-C583-956D-63268AD84148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406" y="3021252"/>
            <a:ext cx="261358" cy="215444"/>
          </a:xfrm>
          <a:prstGeom prst="rect">
            <a:avLst/>
          </a:prstGeom>
        </p:spPr>
      </p:pic>
      <p:pic>
        <p:nvPicPr>
          <p:cNvPr id="54" name="図 53">
            <a:extLst>
              <a:ext uri="{FF2B5EF4-FFF2-40B4-BE49-F238E27FC236}">
                <a16:creationId xmlns:a16="http://schemas.microsoft.com/office/drawing/2014/main" id="{0DA31CBD-E444-DDD3-EC6B-809C47A2890E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2894" y="3021252"/>
            <a:ext cx="264890" cy="174827"/>
          </a:xfrm>
          <a:prstGeom prst="rect">
            <a:avLst/>
          </a:prstGeom>
        </p:spPr>
      </p:pic>
      <p:sp>
        <p:nvSpPr>
          <p:cNvPr id="55" name="矢印: 下 54">
            <a:extLst>
              <a:ext uri="{FF2B5EF4-FFF2-40B4-BE49-F238E27FC236}">
                <a16:creationId xmlns:a16="http://schemas.microsoft.com/office/drawing/2014/main" id="{BC2E65E5-1529-2844-D201-DAFC2FE8FFEF}"/>
              </a:ext>
            </a:extLst>
          </p:cNvPr>
          <p:cNvSpPr/>
          <p:nvPr/>
        </p:nvSpPr>
        <p:spPr>
          <a:xfrm>
            <a:off x="1089578" y="3389113"/>
            <a:ext cx="342739" cy="169420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73" name="図 72">
            <a:extLst>
              <a:ext uri="{FF2B5EF4-FFF2-40B4-BE49-F238E27FC236}">
                <a16:creationId xmlns:a16="http://schemas.microsoft.com/office/drawing/2014/main" id="{0848E493-F253-0192-E722-7000770A4513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7004" y="3454367"/>
            <a:ext cx="2953144" cy="1628952"/>
          </a:xfrm>
          <a:prstGeom prst="rect">
            <a:avLst/>
          </a:prstGeom>
        </p:spPr>
      </p:pic>
      <p:pic>
        <p:nvPicPr>
          <p:cNvPr id="75" name="図 74">
            <a:extLst>
              <a:ext uri="{FF2B5EF4-FFF2-40B4-BE49-F238E27FC236}">
                <a16:creationId xmlns:a16="http://schemas.microsoft.com/office/drawing/2014/main" id="{B1B8E625-799D-F92B-B5C4-D6D1CC37490A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3970" y="3659860"/>
            <a:ext cx="585512" cy="587199"/>
          </a:xfrm>
          <a:prstGeom prst="rect">
            <a:avLst/>
          </a:prstGeom>
        </p:spPr>
      </p:pic>
      <p:sp>
        <p:nvSpPr>
          <p:cNvPr id="61" name="テキスト ボックス 60">
            <a:extLst>
              <a:ext uri="{FF2B5EF4-FFF2-40B4-BE49-F238E27FC236}">
                <a16:creationId xmlns:a16="http://schemas.microsoft.com/office/drawing/2014/main" id="{6AEFC06A-716D-7B8E-80A6-E350EA3E7B27}"/>
              </a:ext>
            </a:extLst>
          </p:cNvPr>
          <p:cNvSpPr txBox="1"/>
          <p:nvPr/>
        </p:nvSpPr>
        <p:spPr>
          <a:xfrm>
            <a:off x="5420402" y="3479158"/>
            <a:ext cx="1053494" cy="8837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ja-JP" altLang="en-US" b="1" dirty="0"/>
              <a:t>：減速</a:t>
            </a:r>
            <a:r>
              <a:rPr lang="en-US" altLang="ja-JP" b="1" dirty="0"/>
              <a:t>G</a:t>
            </a:r>
          </a:p>
          <a:p>
            <a:pPr>
              <a:lnSpc>
                <a:spcPct val="150000"/>
              </a:lnSpc>
            </a:pPr>
            <a:r>
              <a:rPr lang="ja-JP" altLang="en-US" b="1" dirty="0"/>
              <a:t>：加速</a:t>
            </a:r>
            <a:r>
              <a:rPr lang="en-US" altLang="ja-JP" b="1" dirty="0"/>
              <a:t>G</a:t>
            </a:r>
          </a:p>
        </p:txBody>
      </p:sp>
      <p:sp>
        <p:nvSpPr>
          <p:cNvPr id="76" name="テキスト ボックス 75">
            <a:extLst>
              <a:ext uri="{FF2B5EF4-FFF2-40B4-BE49-F238E27FC236}">
                <a16:creationId xmlns:a16="http://schemas.microsoft.com/office/drawing/2014/main" id="{5439B974-55A4-C8B4-8DE3-0E513B0CE27A}"/>
              </a:ext>
            </a:extLst>
          </p:cNvPr>
          <p:cNvSpPr txBox="1"/>
          <p:nvPr/>
        </p:nvSpPr>
        <p:spPr>
          <a:xfrm>
            <a:off x="623391" y="5163590"/>
            <a:ext cx="5615640" cy="369332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b="1" dirty="0"/>
              <a:t>加速</a:t>
            </a:r>
            <a:r>
              <a:rPr kumimoji="1" lang="en-US" altLang="ja-JP" b="1" dirty="0"/>
              <a:t>G</a:t>
            </a:r>
            <a:r>
              <a:rPr kumimoji="1" lang="ja-JP" altLang="en-US" b="1" dirty="0"/>
              <a:t>はモーターの最大加速</a:t>
            </a:r>
            <a:r>
              <a:rPr kumimoji="1" lang="en-US" altLang="ja-JP" b="1" dirty="0"/>
              <a:t>G</a:t>
            </a:r>
            <a:r>
              <a:rPr kumimoji="1" lang="ja-JP" altLang="en-US" b="1" dirty="0"/>
              <a:t>を超えないように修正</a:t>
            </a:r>
          </a:p>
        </p:txBody>
      </p:sp>
      <p:pic>
        <p:nvPicPr>
          <p:cNvPr id="78" name="図 77">
            <a:extLst>
              <a:ext uri="{FF2B5EF4-FFF2-40B4-BE49-F238E27FC236}">
                <a16:creationId xmlns:a16="http://schemas.microsoft.com/office/drawing/2014/main" id="{0388A62B-699B-F479-D6A0-F890A7A161B6}"/>
              </a:ext>
            </a:extLst>
          </p:cNvPr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7004" y="5709114"/>
            <a:ext cx="3201524" cy="268190"/>
          </a:xfrm>
          <a:prstGeom prst="rect">
            <a:avLst/>
          </a:prstGeom>
        </p:spPr>
      </p:pic>
      <p:pic>
        <p:nvPicPr>
          <p:cNvPr id="81" name="図 80">
            <a:extLst>
              <a:ext uri="{FF2B5EF4-FFF2-40B4-BE49-F238E27FC236}">
                <a16:creationId xmlns:a16="http://schemas.microsoft.com/office/drawing/2014/main" id="{01153CBE-C4D8-66E1-1355-134227C08138}"/>
              </a:ext>
            </a:extLst>
          </p:cNvPr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6864" y="5680330"/>
            <a:ext cx="583825" cy="296974"/>
          </a:xfrm>
          <a:prstGeom prst="rect">
            <a:avLst/>
          </a:prstGeom>
        </p:spPr>
      </p:pic>
      <p:sp>
        <p:nvSpPr>
          <p:cNvPr id="82" name="テキスト ボックス 81">
            <a:extLst>
              <a:ext uri="{FF2B5EF4-FFF2-40B4-BE49-F238E27FC236}">
                <a16:creationId xmlns:a16="http://schemas.microsoft.com/office/drawing/2014/main" id="{72456042-D128-B9AD-3E6F-7551E8640693}"/>
              </a:ext>
            </a:extLst>
          </p:cNvPr>
          <p:cNvSpPr txBox="1"/>
          <p:nvPr/>
        </p:nvSpPr>
        <p:spPr>
          <a:xfrm>
            <a:off x="5834831" y="5594682"/>
            <a:ext cx="1976823" cy="4682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ja-JP" altLang="en-US" b="1" dirty="0"/>
              <a:t>：修正した加速</a:t>
            </a:r>
            <a:r>
              <a:rPr lang="en-US" altLang="ja-JP" b="1" dirty="0"/>
              <a:t>G</a:t>
            </a:r>
          </a:p>
        </p:txBody>
      </p:sp>
      <p:sp>
        <p:nvSpPr>
          <p:cNvPr id="83" name="矢印: 下 82">
            <a:extLst>
              <a:ext uri="{FF2B5EF4-FFF2-40B4-BE49-F238E27FC236}">
                <a16:creationId xmlns:a16="http://schemas.microsoft.com/office/drawing/2014/main" id="{97DB5DDB-CFF8-9C98-551D-0ACD88F5D253}"/>
              </a:ext>
            </a:extLst>
          </p:cNvPr>
          <p:cNvSpPr/>
          <p:nvPr/>
        </p:nvSpPr>
        <p:spPr>
          <a:xfrm>
            <a:off x="1089578" y="5613193"/>
            <a:ext cx="342739" cy="41999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4" name="テキスト ボックス 83">
            <a:extLst>
              <a:ext uri="{FF2B5EF4-FFF2-40B4-BE49-F238E27FC236}">
                <a16:creationId xmlns:a16="http://schemas.microsoft.com/office/drawing/2014/main" id="{8C173AD8-A195-0908-43F7-11BBD7FB0AE7}"/>
              </a:ext>
            </a:extLst>
          </p:cNvPr>
          <p:cNvSpPr txBox="1"/>
          <p:nvPr/>
        </p:nvSpPr>
        <p:spPr>
          <a:xfrm>
            <a:off x="615386" y="6148920"/>
            <a:ext cx="2411238" cy="369332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ja-JP" b="1" dirty="0"/>
              <a:t>GGV Map</a:t>
            </a:r>
            <a:r>
              <a:rPr lang="ja-JP" altLang="en-US" b="1" dirty="0"/>
              <a:t>配列に格納</a:t>
            </a:r>
            <a:endParaRPr kumimoji="1" lang="ja-JP" altLang="en-US" b="1" dirty="0"/>
          </a:p>
        </p:txBody>
      </p:sp>
    </p:spTree>
    <p:extLst>
      <p:ext uri="{BB962C8B-B14F-4D97-AF65-F5344CB8AC3E}">
        <p14:creationId xmlns:p14="http://schemas.microsoft.com/office/powerpoint/2010/main" val="24182467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C08C685-4398-6D8C-8420-2BA7A05B6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 dirty="0"/>
              <a:t>GGV Map</a:t>
            </a:r>
            <a:endParaRPr lang="ja-JP" altLang="en-US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47771EA0-8A1F-149A-C4FA-E11C4C28A968}"/>
              </a:ext>
            </a:extLst>
          </p:cNvPr>
          <p:cNvSpPr txBox="1"/>
          <p:nvPr/>
        </p:nvSpPr>
        <p:spPr>
          <a:xfrm>
            <a:off x="301752" y="804672"/>
            <a:ext cx="27799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b="1" u="sng" dirty="0"/>
              <a:t>n</a:t>
            </a:r>
            <a:r>
              <a:rPr kumimoji="1" lang="en-US" altLang="ja-JP" sz="2400" b="1" u="sng" dirty="0"/>
              <a:t>it23</a:t>
            </a:r>
            <a:r>
              <a:rPr kumimoji="1" lang="ja-JP" altLang="en-US" sz="2400" b="1" u="sng" dirty="0"/>
              <a:t>での実行結果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9D526DC5-6FFF-5561-BD04-8A107B3B93DB}"/>
              </a:ext>
            </a:extLst>
          </p:cNvPr>
          <p:cNvSpPr txBox="1"/>
          <p:nvPr/>
        </p:nvSpPr>
        <p:spPr>
          <a:xfrm>
            <a:off x="781106" y="5526095"/>
            <a:ext cx="2736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dirty="0"/>
              <a:t>Velocity - </a:t>
            </a:r>
            <a:r>
              <a:rPr kumimoji="1" lang="en-US" altLang="ja-JP" b="1" dirty="0"/>
              <a:t>Inline G map</a:t>
            </a:r>
            <a:endParaRPr kumimoji="1" lang="ja-JP" altLang="en-US" b="1" dirty="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EA45DB16-18CB-A4F9-4277-5D8923E069AA}"/>
              </a:ext>
            </a:extLst>
          </p:cNvPr>
          <p:cNvSpPr txBox="1"/>
          <p:nvPr/>
        </p:nvSpPr>
        <p:spPr>
          <a:xfrm>
            <a:off x="4724472" y="5526095"/>
            <a:ext cx="2743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/>
              <a:t>Inline G –lateral G map</a:t>
            </a:r>
            <a:endParaRPr kumimoji="1" lang="ja-JP" altLang="en-US" b="1" dirty="0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61F3A929-3459-50D4-9F1B-6E89CD38D04B}"/>
              </a:ext>
            </a:extLst>
          </p:cNvPr>
          <p:cNvSpPr txBox="1"/>
          <p:nvPr/>
        </p:nvSpPr>
        <p:spPr>
          <a:xfrm>
            <a:off x="8924427" y="5526095"/>
            <a:ext cx="2775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dirty="0"/>
              <a:t>Velocity</a:t>
            </a:r>
            <a:r>
              <a:rPr kumimoji="1" lang="en-US" altLang="ja-JP" b="1" dirty="0"/>
              <a:t> –lateral G map</a:t>
            </a:r>
            <a:endParaRPr kumimoji="1" lang="ja-JP" altLang="en-US" b="1" dirty="0"/>
          </a:p>
        </p:txBody>
      </p:sp>
      <p:pic>
        <p:nvPicPr>
          <p:cNvPr id="5" name="図 4" descr="グラフ&#10;&#10;AI 生成コンテンツは誤りを含む可能性があります。">
            <a:extLst>
              <a:ext uri="{FF2B5EF4-FFF2-40B4-BE49-F238E27FC236}">
                <a16:creationId xmlns:a16="http://schemas.microsoft.com/office/drawing/2014/main" id="{20DFE75D-EC0F-19D2-FC00-8D58969005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752" y="1322383"/>
            <a:ext cx="3472632" cy="4203712"/>
          </a:xfrm>
          <a:prstGeom prst="rect">
            <a:avLst/>
          </a:prstGeom>
        </p:spPr>
      </p:pic>
      <p:pic>
        <p:nvPicPr>
          <p:cNvPr id="10" name="図 9" descr="グラフ, 等高線グラフ&#10;&#10;AI 生成コンテンツは誤りを含む可能性があります。">
            <a:extLst>
              <a:ext uri="{FF2B5EF4-FFF2-40B4-BE49-F238E27FC236}">
                <a16:creationId xmlns:a16="http://schemas.microsoft.com/office/drawing/2014/main" id="{8F734218-A018-AE33-2EC0-7DC50ADFEA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6406" y="1398148"/>
            <a:ext cx="4061557" cy="4051676"/>
          </a:xfrm>
          <a:prstGeom prst="rect">
            <a:avLst/>
          </a:prstGeom>
        </p:spPr>
      </p:pic>
      <p:pic>
        <p:nvPicPr>
          <p:cNvPr id="13" name="図 12" descr="グラフ, 等高線グラフ&#10;&#10;AI 生成コンテンツは誤りを含む可能性があります。">
            <a:extLst>
              <a:ext uri="{FF2B5EF4-FFF2-40B4-BE49-F238E27FC236}">
                <a16:creationId xmlns:a16="http://schemas.microsoft.com/office/drawing/2014/main" id="{756B1685-C97E-7753-4302-FF5C3FA384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7619" y="1322383"/>
            <a:ext cx="3436166" cy="4203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0074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C4977E-F87A-1DBB-CE13-FAD908F26F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 descr="グラフ&#10;&#10;AI 生成コンテンツは誤りを含む可能性があります。">
            <a:extLst>
              <a:ext uri="{FF2B5EF4-FFF2-40B4-BE49-F238E27FC236}">
                <a16:creationId xmlns:a16="http://schemas.microsoft.com/office/drawing/2014/main" id="{6C216792-7828-367B-EEEA-2A49A5C119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728002"/>
            <a:ext cx="4206240" cy="5100713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1CDD6C71-4D72-1AAF-71A2-C57828CCB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 dirty="0"/>
              <a:t>GGV Map</a:t>
            </a:r>
            <a:endParaRPr lang="ja-JP" altLang="en-US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6FC8B67C-18E9-C727-F229-DB83B126DBFF}"/>
              </a:ext>
            </a:extLst>
          </p:cNvPr>
          <p:cNvSpPr txBox="1"/>
          <p:nvPr/>
        </p:nvSpPr>
        <p:spPr>
          <a:xfrm>
            <a:off x="301752" y="804672"/>
            <a:ext cx="27799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b="1" u="sng" dirty="0"/>
              <a:t>n</a:t>
            </a:r>
            <a:r>
              <a:rPr kumimoji="1" lang="en-US" altLang="ja-JP" sz="2400" b="1" u="sng" dirty="0"/>
              <a:t>it23</a:t>
            </a:r>
            <a:r>
              <a:rPr kumimoji="1" lang="ja-JP" altLang="en-US" sz="2400" b="1" u="sng" dirty="0"/>
              <a:t>での実行結果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6B582489-52BE-E5F5-CCEA-204A4577611A}"/>
              </a:ext>
            </a:extLst>
          </p:cNvPr>
          <p:cNvSpPr txBox="1"/>
          <p:nvPr/>
        </p:nvSpPr>
        <p:spPr>
          <a:xfrm>
            <a:off x="607370" y="1266337"/>
            <a:ext cx="2736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dirty="0"/>
              <a:t>Velocity - </a:t>
            </a:r>
            <a:r>
              <a:rPr kumimoji="1" lang="en-US" altLang="ja-JP" b="1" dirty="0"/>
              <a:t>Inline G map</a:t>
            </a:r>
            <a:endParaRPr kumimoji="1" lang="ja-JP" altLang="en-US" b="1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18F6A249-D412-7F80-1EA8-8403F6AEA091}"/>
              </a:ext>
            </a:extLst>
          </p:cNvPr>
          <p:cNvSpPr txBox="1"/>
          <p:nvPr/>
        </p:nvSpPr>
        <p:spPr>
          <a:xfrm>
            <a:off x="1431954" y="4481284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CFC3622A-BC9D-A599-5E71-EADA25344E62}"/>
              </a:ext>
            </a:extLst>
          </p:cNvPr>
          <p:cNvSpPr txBox="1"/>
          <p:nvPr/>
        </p:nvSpPr>
        <p:spPr>
          <a:xfrm>
            <a:off x="4394986" y="3860619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b="1" dirty="0">
                <a:solidFill>
                  <a:srgbClr val="92D050"/>
                </a:solidFill>
              </a:rPr>
              <a:t>②</a:t>
            </a:r>
            <a:endParaRPr kumimoji="1" lang="ja-JP" altLang="en-US" sz="2800" b="1" dirty="0">
              <a:solidFill>
                <a:srgbClr val="92D050"/>
              </a:solidFill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2148703C-27FF-44A1-CC2E-16D22EA36EC9}"/>
              </a:ext>
            </a:extLst>
          </p:cNvPr>
          <p:cNvSpPr txBox="1"/>
          <p:nvPr/>
        </p:nvSpPr>
        <p:spPr>
          <a:xfrm>
            <a:off x="6357009" y="1771975"/>
            <a:ext cx="5032147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b="1" dirty="0">
                <a:solidFill>
                  <a:srgbClr val="FF0000"/>
                </a:solidFill>
              </a:rPr>
              <a:t>① 減速</a:t>
            </a:r>
            <a:r>
              <a:rPr kumimoji="1" lang="en-US" altLang="ja-JP" sz="2400" b="1" dirty="0">
                <a:solidFill>
                  <a:srgbClr val="FF0000"/>
                </a:solidFill>
              </a:rPr>
              <a:t>G</a:t>
            </a:r>
          </a:p>
          <a:p>
            <a:r>
              <a:rPr lang="ja-JP" altLang="en-US" dirty="0"/>
              <a:t>タイヤが出せる最大の減速力は変わらないが，</a:t>
            </a:r>
            <a:endParaRPr lang="en-US" altLang="ja-JP" dirty="0"/>
          </a:p>
          <a:p>
            <a:r>
              <a:rPr lang="ja-JP" altLang="en-US" dirty="0"/>
              <a:t>（荷重移動を考慮していないため）</a:t>
            </a:r>
            <a:r>
              <a:rPr lang="en-US" altLang="ja-JP" dirty="0"/>
              <a:t>DF</a:t>
            </a:r>
            <a:r>
              <a:rPr lang="ja-JP" altLang="en-US" dirty="0"/>
              <a:t>増加で</a:t>
            </a:r>
            <a:endParaRPr lang="en-US" altLang="ja-JP" dirty="0"/>
          </a:p>
          <a:p>
            <a:r>
              <a:rPr kumimoji="1" lang="ja-JP" altLang="en-US" dirty="0"/>
              <a:t>減速</a:t>
            </a:r>
            <a:r>
              <a:rPr kumimoji="1" lang="en-US" altLang="ja-JP" dirty="0"/>
              <a:t>G</a:t>
            </a:r>
            <a:r>
              <a:rPr kumimoji="1" lang="ja-JP" altLang="en-US" dirty="0"/>
              <a:t>も増加している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385CA220-8A44-2788-4ED5-EB39093519EA}"/>
              </a:ext>
            </a:extLst>
          </p:cNvPr>
          <p:cNvSpPr txBox="1"/>
          <p:nvPr/>
        </p:nvSpPr>
        <p:spPr>
          <a:xfrm>
            <a:off x="6357007" y="3173234"/>
            <a:ext cx="526297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b="1" dirty="0">
                <a:solidFill>
                  <a:srgbClr val="92D050"/>
                </a:solidFill>
              </a:rPr>
              <a:t>② 加速</a:t>
            </a:r>
            <a:r>
              <a:rPr kumimoji="1" lang="en-US" altLang="ja-JP" sz="2400" b="1" dirty="0">
                <a:solidFill>
                  <a:srgbClr val="92D050"/>
                </a:solidFill>
              </a:rPr>
              <a:t>G (</a:t>
            </a:r>
            <a:r>
              <a:rPr lang="ja-JP" altLang="en-US" sz="2400" b="1" dirty="0">
                <a:solidFill>
                  <a:srgbClr val="92D050"/>
                </a:solidFill>
              </a:rPr>
              <a:t>モーター</a:t>
            </a:r>
            <a:r>
              <a:rPr kumimoji="1" lang="ja-JP" altLang="en-US" sz="2400" b="1" dirty="0">
                <a:solidFill>
                  <a:srgbClr val="92D050"/>
                </a:solidFill>
              </a:rPr>
              <a:t>限界</a:t>
            </a:r>
            <a:r>
              <a:rPr kumimoji="1" lang="en-US" altLang="ja-JP" sz="2400" b="1" dirty="0">
                <a:solidFill>
                  <a:srgbClr val="92D050"/>
                </a:solidFill>
              </a:rPr>
              <a:t>)</a:t>
            </a:r>
          </a:p>
          <a:p>
            <a:r>
              <a:rPr lang="ja-JP" altLang="en-US" dirty="0"/>
              <a:t>タイヤが出せる最大の加速力は変わらないが，</a:t>
            </a:r>
            <a:endParaRPr lang="en-US" altLang="ja-JP" dirty="0"/>
          </a:p>
          <a:p>
            <a:r>
              <a:rPr lang="ja-JP" altLang="en-US" dirty="0"/>
              <a:t>（荷重移動を考慮していないため）</a:t>
            </a:r>
            <a:r>
              <a:rPr lang="en-US" altLang="ja-JP" dirty="0"/>
              <a:t>DF</a:t>
            </a:r>
            <a:r>
              <a:rPr lang="ja-JP" altLang="en-US" dirty="0"/>
              <a:t>増加で</a:t>
            </a:r>
            <a:endParaRPr lang="en-US" altLang="ja-JP" dirty="0"/>
          </a:p>
          <a:p>
            <a:r>
              <a:rPr lang="ja-JP" altLang="en-US" dirty="0"/>
              <a:t>加速</a:t>
            </a:r>
            <a:r>
              <a:rPr kumimoji="1" lang="en-US" altLang="ja-JP" dirty="0"/>
              <a:t>G</a:t>
            </a:r>
            <a:r>
              <a:rPr kumimoji="1" lang="ja-JP" altLang="en-US" dirty="0"/>
              <a:t>も増加している．この領域では</a:t>
            </a:r>
            <a:endParaRPr kumimoji="1" lang="en-US" altLang="ja-JP" dirty="0"/>
          </a:p>
          <a:p>
            <a:r>
              <a:rPr lang="ja-JP" altLang="en-US" dirty="0"/>
              <a:t>モーターが出せるトルク＞タイヤが出せるトルク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8216177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線コネクタ 15">
            <a:extLst>
              <a:ext uri="{FF2B5EF4-FFF2-40B4-BE49-F238E27FC236}">
                <a16:creationId xmlns:a16="http://schemas.microsoft.com/office/drawing/2014/main" id="{10C9D1A6-8D46-0400-4632-D1B4DA580092}"/>
              </a:ext>
            </a:extLst>
          </p:cNvPr>
          <p:cNvCxnSpPr/>
          <p:nvPr/>
        </p:nvCxnSpPr>
        <p:spPr>
          <a:xfrm>
            <a:off x="6096000" y="804672"/>
            <a:ext cx="0" cy="5961888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タイトル 1">
            <a:extLst>
              <a:ext uri="{FF2B5EF4-FFF2-40B4-BE49-F238E27FC236}">
                <a16:creationId xmlns:a16="http://schemas.microsoft.com/office/drawing/2014/main" id="{E2D50A06-B6E3-A17E-B838-A0E51187B5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 dirty="0"/>
              <a:t>V</a:t>
            </a:r>
            <a:r>
              <a:rPr lang="ja-JP" altLang="en-US" dirty="0"/>
              <a:t>プロセスは成り立ってる？</a:t>
            </a:r>
            <a:endParaRPr kumimoji="1" lang="ja-JP" altLang="en-US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29B28CCC-610F-81CF-3131-B2B5EBB78287}"/>
              </a:ext>
            </a:extLst>
          </p:cNvPr>
          <p:cNvSpPr txBox="1"/>
          <p:nvPr/>
        </p:nvSpPr>
        <p:spPr>
          <a:xfrm>
            <a:off x="338328" y="804672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/>
              <a:t>例えば</a:t>
            </a:r>
            <a:r>
              <a:rPr kumimoji="1" lang="en-US" altLang="ja-JP" b="1" dirty="0"/>
              <a:t>...</a:t>
            </a:r>
            <a:endParaRPr kumimoji="1" lang="ja-JP" altLang="en-US" b="1" dirty="0"/>
          </a:p>
        </p:txBody>
      </p:sp>
      <p:sp>
        <p:nvSpPr>
          <p:cNvPr id="8" name="四角形: 角を丸くする 7">
            <a:extLst>
              <a:ext uri="{FF2B5EF4-FFF2-40B4-BE49-F238E27FC236}">
                <a16:creationId xmlns:a16="http://schemas.microsoft.com/office/drawing/2014/main" id="{62F43671-A012-87FD-9C1F-0C781642A370}"/>
              </a:ext>
            </a:extLst>
          </p:cNvPr>
          <p:cNvSpPr/>
          <p:nvPr/>
        </p:nvSpPr>
        <p:spPr>
          <a:xfrm>
            <a:off x="447732" y="1478760"/>
            <a:ext cx="2194560" cy="1097280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/>
              <a:t>目標タイム</a:t>
            </a:r>
            <a:endParaRPr kumimoji="1" lang="en-US" altLang="ja-JP" b="1" dirty="0"/>
          </a:p>
          <a:p>
            <a:pPr algn="ctr"/>
            <a:r>
              <a:rPr kumimoji="1" lang="en-US" altLang="ja-JP" b="1" dirty="0"/>
              <a:t>Auto X 60.00s</a:t>
            </a:r>
            <a:endParaRPr kumimoji="1" lang="ja-JP" altLang="en-US" b="1" dirty="0"/>
          </a:p>
        </p:txBody>
      </p:sp>
      <p:sp>
        <p:nvSpPr>
          <p:cNvPr id="9" name="四角形: 角を丸くする 8">
            <a:extLst>
              <a:ext uri="{FF2B5EF4-FFF2-40B4-BE49-F238E27FC236}">
                <a16:creationId xmlns:a16="http://schemas.microsoft.com/office/drawing/2014/main" id="{0673BA06-E604-FAC2-85D3-ECAB5542A2BD}"/>
              </a:ext>
            </a:extLst>
          </p:cNvPr>
          <p:cNvSpPr/>
          <p:nvPr/>
        </p:nvSpPr>
        <p:spPr>
          <a:xfrm>
            <a:off x="1545012" y="2889548"/>
            <a:ext cx="2194560" cy="1097280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b="1" dirty="0"/>
              <a:t>最大横</a:t>
            </a:r>
            <a:r>
              <a:rPr lang="en-US" altLang="ja-JP" b="1" dirty="0"/>
              <a:t>G</a:t>
            </a:r>
            <a:r>
              <a:rPr lang="ja-JP" altLang="en-US" b="1" dirty="0"/>
              <a:t> </a:t>
            </a:r>
            <a:r>
              <a:rPr lang="en-US" altLang="ja-JP" b="1" dirty="0"/>
              <a:t>2.0G</a:t>
            </a:r>
            <a:endParaRPr kumimoji="1" lang="ja-JP" altLang="en-US" b="1" dirty="0"/>
          </a:p>
        </p:txBody>
      </p:sp>
      <p:sp>
        <p:nvSpPr>
          <p:cNvPr id="10" name="四角形: 角を丸くする 9">
            <a:extLst>
              <a:ext uri="{FF2B5EF4-FFF2-40B4-BE49-F238E27FC236}">
                <a16:creationId xmlns:a16="http://schemas.microsoft.com/office/drawing/2014/main" id="{860F9CE7-C82E-EA5B-9669-F3A24A2315B0}"/>
              </a:ext>
            </a:extLst>
          </p:cNvPr>
          <p:cNvSpPr/>
          <p:nvPr/>
        </p:nvSpPr>
        <p:spPr>
          <a:xfrm>
            <a:off x="2526793" y="4229122"/>
            <a:ext cx="2194560" cy="1097280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/>
              <a:t>主バネレート変更</a:t>
            </a:r>
          </a:p>
        </p:txBody>
      </p:sp>
      <p:sp>
        <p:nvSpPr>
          <p:cNvPr id="11" name="四角形: 角を丸くする 10">
            <a:extLst>
              <a:ext uri="{FF2B5EF4-FFF2-40B4-BE49-F238E27FC236}">
                <a16:creationId xmlns:a16="http://schemas.microsoft.com/office/drawing/2014/main" id="{078F6ACF-54CF-5E7A-7540-35CE8635B511}"/>
              </a:ext>
            </a:extLst>
          </p:cNvPr>
          <p:cNvSpPr/>
          <p:nvPr/>
        </p:nvSpPr>
        <p:spPr>
          <a:xfrm>
            <a:off x="4998720" y="5593080"/>
            <a:ext cx="2194560" cy="1097280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/>
              <a:t>車両製作</a:t>
            </a:r>
          </a:p>
        </p:txBody>
      </p:sp>
      <p:sp>
        <p:nvSpPr>
          <p:cNvPr id="12" name="四角形: 角を丸くする 11">
            <a:extLst>
              <a:ext uri="{FF2B5EF4-FFF2-40B4-BE49-F238E27FC236}">
                <a16:creationId xmlns:a16="http://schemas.microsoft.com/office/drawing/2014/main" id="{3A4E9B83-36B5-ABFD-9D86-CB1F1A31CBEC}"/>
              </a:ext>
            </a:extLst>
          </p:cNvPr>
          <p:cNvSpPr/>
          <p:nvPr/>
        </p:nvSpPr>
        <p:spPr>
          <a:xfrm>
            <a:off x="7470648" y="4230624"/>
            <a:ext cx="2194560" cy="109728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/>
              <a:t>振動特性解析</a:t>
            </a:r>
          </a:p>
        </p:txBody>
      </p:sp>
      <p:sp>
        <p:nvSpPr>
          <p:cNvPr id="13" name="四角形: 角を丸くする 12">
            <a:extLst>
              <a:ext uri="{FF2B5EF4-FFF2-40B4-BE49-F238E27FC236}">
                <a16:creationId xmlns:a16="http://schemas.microsoft.com/office/drawing/2014/main" id="{B9AAD74A-8965-1DE0-4428-F5EFB885C174}"/>
              </a:ext>
            </a:extLst>
          </p:cNvPr>
          <p:cNvSpPr/>
          <p:nvPr/>
        </p:nvSpPr>
        <p:spPr>
          <a:xfrm>
            <a:off x="8452430" y="2880360"/>
            <a:ext cx="2194560" cy="109728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b="1" dirty="0"/>
              <a:t>ログで横</a:t>
            </a:r>
            <a:r>
              <a:rPr lang="en-US" altLang="ja-JP" b="1" dirty="0"/>
              <a:t>G</a:t>
            </a:r>
            <a:r>
              <a:rPr lang="ja-JP" altLang="en-US" b="1" dirty="0"/>
              <a:t>解析</a:t>
            </a:r>
            <a:endParaRPr kumimoji="1" lang="ja-JP" altLang="en-US" b="1" dirty="0"/>
          </a:p>
        </p:txBody>
      </p:sp>
      <p:sp>
        <p:nvSpPr>
          <p:cNvPr id="14" name="四角形: 角を丸くする 13">
            <a:extLst>
              <a:ext uri="{FF2B5EF4-FFF2-40B4-BE49-F238E27FC236}">
                <a16:creationId xmlns:a16="http://schemas.microsoft.com/office/drawing/2014/main" id="{50E6DCB5-09B0-D393-AAC3-DDD2AEB28682}"/>
              </a:ext>
            </a:extLst>
          </p:cNvPr>
          <p:cNvSpPr/>
          <p:nvPr/>
        </p:nvSpPr>
        <p:spPr>
          <a:xfrm>
            <a:off x="9549708" y="1478760"/>
            <a:ext cx="2194560" cy="109728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b="1" dirty="0"/>
              <a:t>Auto</a:t>
            </a:r>
            <a:r>
              <a:rPr lang="ja-JP" altLang="en-US" b="1" dirty="0"/>
              <a:t> </a:t>
            </a:r>
            <a:r>
              <a:rPr lang="en-US" altLang="ja-JP" b="1" dirty="0"/>
              <a:t>X</a:t>
            </a:r>
            <a:r>
              <a:rPr lang="ja-JP" altLang="en-US" b="1" dirty="0"/>
              <a:t> </a:t>
            </a:r>
            <a:r>
              <a:rPr lang="en-US" altLang="ja-JP" b="1" dirty="0"/>
              <a:t>OOs</a:t>
            </a:r>
            <a:endParaRPr kumimoji="1" lang="ja-JP" altLang="en-US" b="1" dirty="0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600D8588-A754-C305-C2A4-64F22C9EDDBB}"/>
              </a:ext>
            </a:extLst>
          </p:cNvPr>
          <p:cNvSpPr txBox="1"/>
          <p:nvPr/>
        </p:nvSpPr>
        <p:spPr>
          <a:xfrm>
            <a:off x="2139590" y="737231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b="1" dirty="0"/>
              <a:t>設計</a:t>
            </a:r>
            <a:endParaRPr kumimoji="1" lang="ja-JP" altLang="en-US" sz="3200" b="1" dirty="0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08FFDE33-19EC-334C-1B85-D8E28DBCFB49}"/>
              </a:ext>
            </a:extLst>
          </p:cNvPr>
          <p:cNvSpPr txBox="1"/>
          <p:nvPr/>
        </p:nvSpPr>
        <p:spPr>
          <a:xfrm>
            <a:off x="8324850" y="737231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b="1" dirty="0"/>
              <a:t>実測</a:t>
            </a:r>
            <a:endParaRPr kumimoji="1" lang="ja-JP" altLang="en-US" sz="3200" b="1" dirty="0"/>
          </a:p>
        </p:txBody>
      </p:sp>
      <p:sp>
        <p:nvSpPr>
          <p:cNvPr id="19" name="矢印: 下 18">
            <a:extLst>
              <a:ext uri="{FF2B5EF4-FFF2-40B4-BE49-F238E27FC236}">
                <a16:creationId xmlns:a16="http://schemas.microsoft.com/office/drawing/2014/main" id="{B0BD46AB-3854-5412-0427-3F2DAD63BE72}"/>
              </a:ext>
            </a:extLst>
          </p:cNvPr>
          <p:cNvSpPr/>
          <p:nvPr/>
        </p:nvSpPr>
        <p:spPr>
          <a:xfrm rot="19002239">
            <a:off x="1996333" y="2485905"/>
            <a:ext cx="286513" cy="493776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矢印: 下 19">
            <a:extLst>
              <a:ext uri="{FF2B5EF4-FFF2-40B4-BE49-F238E27FC236}">
                <a16:creationId xmlns:a16="http://schemas.microsoft.com/office/drawing/2014/main" id="{6A1F9586-CD10-2F4A-D49F-3DBE71F4E9D1}"/>
              </a:ext>
            </a:extLst>
          </p:cNvPr>
          <p:cNvSpPr/>
          <p:nvPr/>
        </p:nvSpPr>
        <p:spPr>
          <a:xfrm rot="19002239">
            <a:off x="3275310" y="3861087"/>
            <a:ext cx="286513" cy="493776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矢印: 下 20">
            <a:extLst>
              <a:ext uri="{FF2B5EF4-FFF2-40B4-BE49-F238E27FC236}">
                <a16:creationId xmlns:a16="http://schemas.microsoft.com/office/drawing/2014/main" id="{79B5AC7B-5523-FCB5-B35B-F663B2AC3D6C}"/>
              </a:ext>
            </a:extLst>
          </p:cNvPr>
          <p:cNvSpPr/>
          <p:nvPr/>
        </p:nvSpPr>
        <p:spPr>
          <a:xfrm rot="19002239">
            <a:off x="4718275" y="5269992"/>
            <a:ext cx="286513" cy="493776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矢印: 下 21">
            <a:extLst>
              <a:ext uri="{FF2B5EF4-FFF2-40B4-BE49-F238E27FC236}">
                <a16:creationId xmlns:a16="http://schemas.microsoft.com/office/drawing/2014/main" id="{A30821FA-EFEE-51AF-0651-90B30E75D333}"/>
              </a:ext>
            </a:extLst>
          </p:cNvPr>
          <p:cNvSpPr/>
          <p:nvPr/>
        </p:nvSpPr>
        <p:spPr>
          <a:xfrm rot="13754567">
            <a:off x="7262495" y="5269990"/>
            <a:ext cx="286513" cy="493776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矢印: 下 24">
            <a:extLst>
              <a:ext uri="{FF2B5EF4-FFF2-40B4-BE49-F238E27FC236}">
                <a16:creationId xmlns:a16="http://schemas.microsoft.com/office/drawing/2014/main" id="{0AEBA5AF-13F2-7E4F-C2A5-79C0F9AC787C}"/>
              </a:ext>
            </a:extLst>
          </p:cNvPr>
          <p:cNvSpPr/>
          <p:nvPr/>
        </p:nvSpPr>
        <p:spPr>
          <a:xfrm rot="13754567">
            <a:off x="8705211" y="3852852"/>
            <a:ext cx="286513" cy="493776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矢印: 下 25">
            <a:extLst>
              <a:ext uri="{FF2B5EF4-FFF2-40B4-BE49-F238E27FC236}">
                <a16:creationId xmlns:a16="http://schemas.microsoft.com/office/drawing/2014/main" id="{540B08A1-206F-B3B8-E6D9-0491ACAC1D7F}"/>
              </a:ext>
            </a:extLst>
          </p:cNvPr>
          <p:cNvSpPr/>
          <p:nvPr/>
        </p:nvSpPr>
        <p:spPr>
          <a:xfrm rot="13754567">
            <a:off x="10094086" y="2494140"/>
            <a:ext cx="286513" cy="493776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矢印: 右 26">
            <a:extLst>
              <a:ext uri="{FF2B5EF4-FFF2-40B4-BE49-F238E27FC236}">
                <a16:creationId xmlns:a16="http://schemas.microsoft.com/office/drawing/2014/main" id="{10D70051-9106-5060-8229-B4A8AA4C4681}"/>
              </a:ext>
            </a:extLst>
          </p:cNvPr>
          <p:cNvSpPr/>
          <p:nvPr/>
        </p:nvSpPr>
        <p:spPr>
          <a:xfrm rot="10800000">
            <a:off x="2708148" y="1838343"/>
            <a:ext cx="6775702" cy="355162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矢印: 右 27">
            <a:extLst>
              <a:ext uri="{FF2B5EF4-FFF2-40B4-BE49-F238E27FC236}">
                <a16:creationId xmlns:a16="http://schemas.microsoft.com/office/drawing/2014/main" id="{6E0386B5-0683-2497-8229-F46AD34F5AAF}"/>
              </a:ext>
            </a:extLst>
          </p:cNvPr>
          <p:cNvSpPr/>
          <p:nvPr/>
        </p:nvSpPr>
        <p:spPr>
          <a:xfrm rot="10800000">
            <a:off x="3871286" y="3253019"/>
            <a:ext cx="4453564" cy="355162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矢印: 右 28">
            <a:extLst>
              <a:ext uri="{FF2B5EF4-FFF2-40B4-BE49-F238E27FC236}">
                <a16:creationId xmlns:a16="http://schemas.microsoft.com/office/drawing/2014/main" id="{986142DD-D191-4151-C3EE-20C2A4C16630}"/>
              </a:ext>
            </a:extLst>
          </p:cNvPr>
          <p:cNvSpPr/>
          <p:nvPr/>
        </p:nvSpPr>
        <p:spPr>
          <a:xfrm rot="10800000">
            <a:off x="4861530" y="4612750"/>
            <a:ext cx="2471957" cy="355164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628514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D658E9-8A79-909A-9DE8-AA358C7B28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, 等高線グラフ&#10;&#10;AI 生成コンテンツは誤りを含む可能性があります。">
            <a:extLst>
              <a:ext uri="{FF2B5EF4-FFF2-40B4-BE49-F238E27FC236}">
                <a16:creationId xmlns:a16="http://schemas.microsoft.com/office/drawing/2014/main" id="{7F9240D3-C1A3-4B80-8CC2-5633063CBF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372" y="1771975"/>
            <a:ext cx="4928616" cy="4916626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4A5F33E0-3E3E-2A12-4B6F-C3A80F9BF8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 dirty="0"/>
              <a:t>GGV Map</a:t>
            </a:r>
            <a:endParaRPr lang="ja-JP" altLang="en-US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20C6B7A9-09B3-CFAA-08FA-73B73BC4CBF2}"/>
              </a:ext>
            </a:extLst>
          </p:cNvPr>
          <p:cNvSpPr txBox="1"/>
          <p:nvPr/>
        </p:nvSpPr>
        <p:spPr>
          <a:xfrm>
            <a:off x="301752" y="804672"/>
            <a:ext cx="27799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b="1" u="sng" dirty="0"/>
              <a:t>n</a:t>
            </a:r>
            <a:r>
              <a:rPr kumimoji="1" lang="en-US" altLang="ja-JP" sz="2400" b="1" u="sng" dirty="0"/>
              <a:t>it23</a:t>
            </a:r>
            <a:r>
              <a:rPr kumimoji="1" lang="ja-JP" altLang="en-US" sz="2400" b="1" u="sng" dirty="0"/>
              <a:t>での実行結果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317600C8-13A3-CF3F-E3B6-30A7DD101C5D}"/>
              </a:ext>
            </a:extLst>
          </p:cNvPr>
          <p:cNvSpPr txBox="1"/>
          <p:nvPr/>
        </p:nvSpPr>
        <p:spPr>
          <a:xfrm>
            <a:off x="607370" y="1266337"/>
            <a:ext cx="2903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dirty="0"/>
              <a:t>Velocity - Lateral</a:t>
            </a:r>
            <a:r>
              <a:rPr kumimoji="1" lang="en-US" altLang="ja-JP" b="1" dirty="0"/>
              <a:t> G map</a:t>
            </a:r>
            <a:endParaRPr kumimoji="1" lang="ja-JP" altLang="en-US" b="1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152DE0B8-C40A-0D50-0BDB-F5CCB58FF5BF}"/>
              </a:ext>
            </a:extLst>
          </p:cNvPr>
          <p:cNvSpPr txBox="1"/>
          <p:nvPr/>
        </p:nvSpPr>
        <p:spPr>
          <a:xfrm>
            <a:off x="1072374" y="1914908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A8948589-21F8-6057-7252-62AA322877A5}"/>
              </a:ext>
            </a:extLst>
          </p:cNvPr>
          <p:cNvSpPr txBox="1"/>
          <p:nvPr/>
        </p:nvSpPr>
        <p:spPr>
          <a:xfrm>
            <a:off x="1234441" y="5591663"/>
            <a:ext cx="5760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b="1" dirty="0">
                <a:solidFill>
                  <a:srgbClr val="0070C0"/>
                </a:solidFill>
              </a:rPr>
              <a:t>②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2B1FC9ED-BDAC-F3EF-3FF9-D5644171D41D}"/>
              </a:ext>
            </a:extLst>
          </p:cNvPr>
          <p:cNvSpPr txBox="1"/>
          <p:nvPr/>
        </p:nvSpPr>
        <p:spPr>
          <a:xfrm>
            <a:off x="6923937" y="1899991"/>
            <a:ext cx="318548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b="1" dirty="0">
                <a:solidFill>
                  <a:srgbClr val="FF0000"/>
                </a:solidFill>
              </a:rPr>
              <a:t>① 加速</a:t>
            </a:r>
            <a:r>
              <a:rPr kumimoji="1" lang="en-US" altLang="ja-JP" sz="2400" b="1" dirty="0">
                <a:solidFill>
                  <a:srgbClr val="FF0000"/>
                </a:solidFill>
              </a:rPr>
              <a:t>G – </a:t>
            </a:r>
            <a:r>
              <a:rPr kumimoji="1" lang="ja-JP" altLang="en-US" sz="2400" b="1" dirty="0">
                <a:solidFill>
                  <a:srgbClr val="FF0000"/>
                </a:solidFill>
              </a:rPr>
              <a:t>横</a:t>
            </a:r>
            <a:r>
              <a:rPr kumimoji="1" lang="en-US" altLang="ja-JP" sz="2400" b="1" dirty="0">
                <a:solidFill>
                  <a:srgbClr val="FF0000"/>
                </a:solidFill>
              </a:rPr>
              <a:t>G</a:t>
            </a:r>
            <a:endParaRPr kumimoji="1" lang="ja-JP" altLang="en-US" sz="2400" b="1" dirty="0">
              <a:solidFill>
                <a:srgbClr val="FF0000"/>
              </a:solidFill>
            </a:endParaRPr>
          </a:p>
          <a:p>
            <a:r>
              <a:rPr lang="ja-JP" altLang="en-US" dirty="0"/>
              <a:t>加速方向の摩擦円の楕円近似</a:t>
            </a:r>
            <a:endParaRPr lang="en-US" altLang="ja-JP" dirty="0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2D472F2E-4DD0-BF85-EB98-690B2F934E7F}"/>
              </a:ext>
            </a:extLst>
          </p:cNvPr>
          <p:cNvSpPr txBox="1"/>
          <p:nvPr/>
        </p:nvSpPr>
        <p:spPr>
          <a:xfrm>
            <a:off x="6923936" y="2818352"/>
            <a:ext cx="318548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b="1" dirty="0">
                <a:solidFill>
                  <a:srgbClr val="0070C0"/>
                </a:solidFill>
              </a:rPr>
              <a:t>②</a:t>
            </a:r>
            <a:r>
              <a:rPr lang="en-US" altLang="ja-JP" sz="2400" b="1" dirty="0">
                <a:solidFill>
                  <a:srgbClr val="0070C0"/>
                </a:solidFill>
              </a:rPr>
              <a:t> </a:t>
            </a:r>
            <a:r>
              <a:rPr lang="ja-JP" altLang="en-US" sz="2400" b="1" dirty="0">
                <a:solidFill>
                  <a:srgbClr val="0070C0"/>
                </a:solidFill>
              </a:rPr>
              <a:t>減速</a:t>
            </a:r>
            <a:r>
              <a:rPr lang="en-US" altLang="ja-JP" sz="2400" b="1" dirty="0">
                <a:solidFill>
                  <a:srgbClr val="0070C0"/>
                </a:solidFill>
              </a:rPr>
              <a:t>G</a:t>
            </a:r>
            <a:r>
              <a:rPr lang="ja-JP" altLang="en-US" sz="2400" b="1" dirty="0">
                <a:solidFill>
                  <a:srgbClr val="0070C0"/>
                </a:solidFill>
              </a:rPr>
              <a:t> </a:t>
            </a:r>
            <a:r>
              <a:rPr lang="en-US" altLang="ja-JP" sz="2400" b="1" dirty="0">
                <a:solidFill>
                  <a:srgbClr val="0070C0"/>
                </a:solidFill>
              </a:rPr>
              <a:t>–</a:t>
            </a:r>
            <a:r>
              <a:rPr lang="ja-JP" altLang="en-US" sz="2400" b="1" dirty="0">
                <a:solidFill>
                  <a:srgbClr val="0070C0"/>
                </a:solidFill>
              </a:rPr>
              <a:t> 横</a:t>
            </a:r>
            <a:r>
              <a:rPr lang="en-US" altLang="ja-JP" sz="2400" b="1" dirty="0">
                <a:solidFill>
                  <a:srgbClr val="0070C0"/>
                </a:solidFill>
              </a:rPr>
              <a:t>G</a:t>
            </a:r>
            <a:endParaRPr kumimoji="1" lang="en-US" altLang="ja-JP" sz="2400" b="1" dirty="0">
              <a:solidFill>
                <a:srgbClr val="0070C0"/>
              </a:solidFill>
            </a:endParaRPr>
          </a:p>
          <a:p>
            <a:r>
              <a:rPr lang="ja-JP" altLang="en-US" dirty="0"/>
              <a:t>減速方向の摩擦円の楕円近似</a:t>
            </a:r>
            <a:endParaRPr kumimoji="1" lang="en-US" altLang="ja-JP" dirty="0"/>
          </a:p>
        </p:txBody>
      </p: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F7AB4680-3150-DE9A-69C7-0BF0B000FD96}"/>
              </a:ext>
            </a:extLst>
          </p:cNvPr>
          <p:cNvCxnSpPr/>
          <p:nvPr/>
        </p:nvCxnSpPr>
        <p:spPr>
          <a:xfrm>
            <a:off x="607370" y="3557016"/>
            <a:ext cx="5749638" cy="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F03F0036-CDEE-9941-E722-BD6B41F4E472}"/>
              </a:ext>
            </a:extLst>
          </p:cNvPr>
          <p:cNvSpPr txBox="1"/>
          <p:nvPr/>
        </p:nvSpPr>
        <p:spPr>
          <a:xfrm>
            <a:off x="6923936" y="3915308"/>
            <a:ext cx="3672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/>
              <a:t>いわゆる</a:t>
            </a:r>
            <a:r>
              <a:rPr kumimoji="1" lang="en-US" altLang="ja-JP" b="1" dirty="0"/>
              <a:t>G-G plot</a:t>
            </a:r>
            <a:r>
              <a:rPr kumimoji="1" lang="ja-JP" altLang="en-US" b="1" dirty="0"/>
              <a:t>と呼ばれるもの</a:t>
            </a:r>
          </a:p>
        </p:txBody>
      </p:sp>
    </p:spTree>
    <p:extLst>
      <p:ext uri="{BB962C8B-B14F-4D97-AF65-F5344CB8AC3E}">
        <p14:creationId xmlns:p14="http://schemas.microsoft.com/office/powerpoint/2010/main" val="31906507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58E07D-C2D9-1C5D-9881-CCF5E3ED1F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 descr="グラフ, 等高線グラフ&#10;&#10;AI 生成コンテンツは誤りを含む可能性があります。">
            <a:extLst>
              <a:ext uri="{FF2B5EF4-FFF2-40B4-BE49-F238E27FC236}">
                <a16:creationId xmlns:a16="http://schemas.microsoft.com/office/drawing/2014/main" id="{E232AE16-8FCE-5D4D-7A0E-706466CBAF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314" y="1549633"/>
            <a:ext cx="4325112" cy="5291360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FF610861-9B78-E609-2A96-772CB646C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 dirty="0"/>
              <a:t>GGV Map</a:t>
            </a:r>
            <a:endParaRPr lang="ja-JP" altLang="en-US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9ED72620-774E-5DF2-DF83-2544BDF57715}"/>
              </a:ext>
            </a:extLst>
          </p:cNvPr>
          <p:cNvSpPr txBox="1"/>
          <p:nvPr/>
        </p:nvSpPr>
        <p:spPr>
          <a:xfrm>
            <a:off x="301752" y="804672"/>
            <a:ext cx="27799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b="1" u="sng" dirty="0"/>
              <a:t>n</a:t>
            </a:r>
            <a:r>
              <a:rPr kumimoji="1" lang="en-US" altLang="ja-JP" sz="2400" b="1" u="sng" dirty="0"/>
              <a:t>it23</a:t>
            </a:r>
            <a:r>
              <a:rPr kumimoji="1" lang="ja-JP" altLang="en-US" sz="2400" b="1" u="sng" dirty="0"/>
              <a:t>での実行結果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BDE6718D-8686-03BD-0498-21288755B1A6}"/>
              </a:ext>
            </a:extLst>
          </p:cNvPr>
          <p:cNvSpPr txBox="1"/>
          <p:nvPr/>
        </p:nvSpPr>
        <p:spPr>
          <a:xfrm>
            <a:off x="607370" y="1266337"/>
            <a:ext cx="2903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dirty="0"/>
              <a:t>Velocity - Lateral</a:t>
            </a:r>
            <a:r>
              <a:rPr kumimoji="1" lang="en-US" altLang="ja-JP" b="1" dirty="0"/>
              <a:t> G map</a:t>
            </a:r>
            <a:endParaRPr kumimoji="1" lang="ja-JP" altLang="en-US" b="1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16733E2E-4458-22B7-932C-80955EA22708}"/>
              </a:ext>
            </a:extLst>
          </p:cNvPr>
          <p:cNvSpPr txBox="1"/>
          <p:nvPr/>
        </p:nvSpPr>
        <p:spPr>
          <a:xfrm>
            <a:off x="1515310" y="5877580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344895DA-51FB-4511-7FD7-E2573B4AE42E}"/>
              </a:ext>
            </a:extLst>
          </p:cNvPr>
          <p:cNvSpPr txBox="1"/>
          <p:nvPr/>
        </p:nvSpPr>
        <p:spPr>
          <a:xfrm>
            <a:off x="969088" y="1923379"/>
            <a:ext cx="6431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b="1" dirty="0">
                <a:solidFill>
                  <a:srgbClr val="0070C0"/>
                </a:solidFill>
              </a:rPr>
              <a:t>②</a:t>
            </a:r>
            <a:r>
              <a:rPr lang="en-US" altLang="ja-JP" sz="2800" b="1" dirty="0">
                <a:solidFill>
                  <a:srgbClr val="0070C0"/>
                </a:solidFill>
              </a:rPr>
              <a:t>’</a:t>
            </a:r>
            <a:endParaRPr kumimoji="1" lang="ja-JP" altLang="en-US" sz="2800" b="1" dirty="0">
              <a:solidFill>
                <a:srgbClr val="0070C0"/>
              </a:solidFill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DFD6E844-2B03-B7EF-8164-5B9535E50497}"/>
              </a:ext>
            </a:extLst>
          </p:cNvPr>
          <p:cNvSpPr txBox="1"/>
          <p:nvPr/>
        </p:nvSpPr>
        <p:spPr>
          <a:xfrm>
            <a:off x="746912" y="4519413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b="1" dirty="0">
                <a:solidFill>
                  <a:srgbClr val="92D050"/>
                </a:solidFill>
              </a:rPr>
              <a:t>②</a:t>
            </a:r>
            <a:endParaRPr kumimoji="1" lang="ja-JP" altLang="en-US" sz="2800" b="1" dirty="0">
              <a:solidFill>
                <a:srgbClr val="92D050"/>
              </a:solidFill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9D859133-7DCC-021E-3938-48F5F1F73786}"/>
              </a:ext>
            </a:extLst>
          </p:cNvPr>
          <p:cNvSpPr txBox="1"/>
          <p:nvPr/>
        </p:nvSpPr>
        <p:spPr>
          <a:xfrm>
            <a:off x="6357009" y="1771975"/>
            <a:ext cx="480131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b="1" dirty="0">
                <a:solidFill>
                  <a:srgbClr val="FF0000"/>
                </a:solidFill>
              </a:rPr>
              <a:t>① </a:t>
            </a:r>
          </a:p>
          <a:p>
            <a:r>
              <a:rPr lang="ja-JP" altLang="en-US" dirty="0"/>
              <a:t>タイヤの摩擦限界よりも先にステアリングの</a:t>
            </a:r>
            <a:endParaRPr lang="en-US" altLang="ja-JP" dirty="0"/>
          </a:p>
          <a:p>
            <a:r>
              <a:rPr lang="ja-JP" altLang="en-US" dirty="0"/>
              <a:t>最大転舵角に達している領域</a:t>
            </a:r>
            <a:endParaRPr lang="en-US" altLang="ja-JP" dirty="0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3A1D6B57-28D0-3FF2-AAF8-F0D027D04F61}"/>
              </a:ext>
            </a:extLst>
          </p:cNvPr>
          <p:cNvSpPr txBox="1"/>
          <p:nvPr/>
        </p:nvSpPr>
        <p:spPr>
          <a:xfrm>
            <a:off x="6357009" y="3030278"/>
            <a:ext cx="203132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b="1" dirty="0">
                <a:solidFill>
                  <a:srgbClr val="92D050"/>
                </a:solidFill>
              </a:rPr>
              <a:t>②</a:t>
            </a:r>
          </a:p>
          <a:p>
            <a:r>
              <a:rPr kumimoji="1" lang="ja-JP" altLang="en-US" dirty="0"/>
              <a:t>タイヤの摩擦限界</a:t>
            </a: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3001AF33-2DDC-7360-32DA-5C5473EAD5AF}"/>
              </a:ext>
            </a:extLst>
          </p:cNvPr>
          <p:cNvSpPr txBox="1"/>
          <p:nvPr/>
        </p:nvSpPr>
        <p:spPr>
          <a:xfrm>
            <a:off x="6350468" y="4011582"/>
            <a:ext cx="395973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b="1" dirty="0">
                <a:solidFill>
                  <a:srgbClr val="0070C0"/>
                </a:solidFill>
              </a:rPr>
              <a:t>②</a:t>
            </a:r>
            <a:r>
              <a:rPr kumimoji="1" lang="en-US" altLang="ja-JP" sz="2400" b="1" dirty="0">
                <a:solidFill>
                  <a:srgbClr val="0070C0"/>
                </a:solidFill>
              </a:rPr>
              <a:t>’</a:t>
            </a:r>
            <a:r>
              <a:rPr kumimoji="1" lang="ja-JP" altLang="en-US" sz="2400" b="1" dirty="0">
                <a:solidFill>
                  <a:srgbClr val="0070C0"/>
                </a:solidFill>
              </a:rPr>
              <a:t> </a:t>
            </a:r>
            <a:endParaRPr kumimoji="1" lang="en-US" altLang="ja-JP" sz="2400" b="1" dirty="0">
              <a:solidFill>
                <a:srgbClr val="0070C0"/>
              </a:solidFill>
            </a:endParaRPr>
          </a:p>
          <a:p>
            <a:r>
              <a:rPr kumimoji="1" lang="en-US" altLang="ja-JP" dirty="0"/>
              <a:t>DF</a:t>
            </a:r>
            <a:r>
              <a:rPr kumimoji="1" lang="ja-JP" altLang="en-US" dirty="0"/>
              <a:t>荷重が強く，垂直荷重が大きく，</a:t>
            </a:r>
            <a:endParaRPr kumimoji="1" lang="en-US" altLang="ja-JP" dirty="0"/>
          </a:p>
          <a:p>
            <a:r>
              <a:rPr kumimoji="1" lang="ja-JP" altLang="en-US" dirty="0"/>
              <a:t>タイヤが潰されている領域</a:t>
            </a:r>
          </a:p>
        </p:txBody>
      </p:sp>
    </p:spTree>
    <p:extLst>
      <p:ext uri="{BB962C8B-B14F-4D97-AF65-F5344CB8AC3E}">
        <p14:creationId xmlns:p14="http://schemas.microsoft.com/office/powerpoint/2010/main" val="1196659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352E1D6-90C3-F20E-775F-51D6371EF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 dirty="0"/>
              <a:t>Lap</a:t>
            </a:r>
            <a:r>
              <a:rPr lang="ja-JP" altLang="en-US" dirty="0"/>
              <a:t> </a:t>
            </a:r>
            <a:r>
              <a:rPr lang="en-US" altLang="ja-JP" dirty="0"/>
              <a:t>Time Simulation</a:t>
            </a:r>
            <a:endParaRPr kumimoji="1" lang="ja-JP" altLang="en-US" dirty="0"/>
          </a:p>
        </p:txBody>
      </p:sp>
      <p:pic>
        <p:nvPicPr>
          <p:cNvPr id="4" name="図 3" descr="ゲーム画面のスクリーンショット&#10;&#10;AI 生成コンテンツは誤りを含む可能性があります。">
            <a:extLst>
              <a:ext uri="{FF2B5EF4-FFF2-40B4-BE49-F238E27FC236}">
                <a16:creationId xmlns:a16="http://schemas.microsoft.com/office/drawing/2014/main" id="{DD73FB2A-9435-D2FC-425D-20487426EE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9507" y="2237186"/>
            <a:ext cx="3620005" cy="2114845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EE5147C3-2EC8-53F9-4652-1086D58CF135}"/>
              </a:ext>
            </a:extLst>
          </p:cNvPr>
          <p:cNvSpPr txBox="1"/>
          <p:nvPr/>
        </p:nvSpPr>
        <p:spPr>
          <a:xfrm flipH="1">
            <a:off x="118272" y="768097"/>
            <a:ext cx="81113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u="sng" dirty="0"/>
              <a:t>ラップタイム算出方法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93530F0E-28A9-DB77-9E54-675976276FC2}"/>
              </a:ext>
            </a:extLst>
          </p:cNvPr>
          <p:cNvSpPr txBox="1"/>
          <p:nvPr/>
        </p:nvSpPr>
        <p:spPr>
          <a:xfrm>
            <a:off x="621792" y="1380093"/>
            <a:ext cx="4057521" cy="369332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b="1" dirty="0"/>
              <a:t>コースを線要素     </a:t>
            </a:r>
            <a:r>
              <a:rPr kumimoji="1" lang="en-US" altLang="ja-JP" b="1" dirty="0"/>
              <a:t>=50cm</a:t>
            </a:r>
            <a:r>
              <a:rPr kumimoji="1" lang="ja-JP" altLang="en-US" b="1" dirty="0"/>
              <a:t>ごとに分割</a:t>
            </a:r>
          </a:p>
        </p:txBody>
      </p:sp>
      <p:sp>
        <p:nvSpPr>
          <p:cNvPr id="8" name="矢印: 下 7">
            <a:extLst>
              <a:ext uri="{FF2B5EF4-FFF2-40B4-BE49-F238E27FC236}">
                <a16:creationId xmlns:a16="http://schemas.microsoft.com/office/drawing/2014/main" id="{7B593317-49BF-B000-6F14-4530E5D14769}"/>
              </a:ext>
            </a:extLst>
          </p:cNvPr>
          <p:cNvSpPr/>
          <p:nvPr/>
        </p:nvSpPr>
        <p:spPr>
          <a:xfrm>
            <a:off x="1151513" y="1836827"/>
            <a:ext cx="315841" cy="29398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7EF35E8F-D169-784B-E2AD-900FA725DA9A}"/>
              </a:ext>
            </a:extLst>
          </p:cNvPr>
          <p:cNvSpPr txBox="1"/>
          <p:nvPr/>
        </p:nvSpPr>
        <p:spPr>
          <a:xfrm>
            <a:off x="621792" y="2185241"/>
            <a:ext cx="2492990" cy="369332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ja-JP" altLang="en-US" b="1" dirty="0"/>
              <a:t>各線要素の曲率を計算</a:t>
            </a:r>
            <a:endParaRPr kumimoji="1" lang="ja-JP" altLang="en-US" b="1" dirty="0"/>
          </a:p>
        </p:txBody>
      </p:sp>
      <p:sp>
        <p:nvSpPr>
          <p:cNvPr id="10" name="矢印: 下 9">
            <a:extLst>
              <a:ext uri="{FF2B5EF4-FFF2-40B4-BE49-F238E27FC236}">
                <a16:creationId xmlns:a16="http://schemas.microsoft.com/office/drawing/2014/main" id="{6E1E7A07-49BB-34FA-7638-ADFE9706B6EF}"/>
              </a:ext>
            </a:extLst>
          </p:cNvPr>
          <p:cNvSpPr/>
          <p:nvPr/>
        </p:nvSpPr>
        <p:spPr>
          <a:xfrm>
            <a:off x="1151512" y="2617975"/>
            <a:ext cx="315841" cy="29398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E20F2EEC-D2FD-7D33-4817-764CC75B543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4509" y="1480926"/>
            <a:ext cx="214955" cy="167666"/>
          </a:xfrm>
          <a:prstGeom prst="rect">
            <a:avLst/>
          </a:prstGeom>
        </p:spPr>
      </p:pic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7ADF02DA-8007-5D28-37B7-E30FB41EA0FF}"/>
              </a:ext>
            </a:extLst>
          </p:cNvPr>
          <p:cNvSpPr txBox="1"/>
          <p:nvPr/>
        </p:nvSpPr>
        <p:spPr>
          <a:xfrm>
            <a:off x="629729" y="2956503"/>
            <a:ext cx="3850831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JP" altLang="en-US" b="1" dirty="0"/>
              <a:t>前後関係をもとに各線要素における</a:t>
            </a:r>
            <a:endParaRPr kumimoji="1" lang="en-US" altLang="ja-JP" b="1" dirty="0"/>
          </a:p>
          <a:p>
            <a:r>
              <a:rPr kumimoji="1" lang="ja-JP" altLang="en-US" b="1" dirty="0"/>
              <a:t>速度を</a:t>
            </a:r>
            <a:r>
              <a:rPr kumimoji="1" lang="en-US" altLang="ja-JP" b="1" dirty="0"/>
              <a:t>GGV Map</a:t>
            </a:r>
            <a:r>
              <a:rPr kumimoji="1" lang="ja-JP" altLang="en-US" b="1" dirty="0"/>
              <a:t>から補間し計算</a:t>
            </a:r>
          </a:p>
        </p:txBody>
      </p:sp>
      <p:sp>
        <p:nvSpPr>
          <p:cNvPr id="15" name="矢印: 下 14">
            <a:extLst>
              <a:ext uri="{FF2B5EF4-FFF2-40B4-BE49-F238E27FC236}">
                <a16:creationId xmlns:a16="http://schemas.microsoft.com/office/drawing/2014/main" id="{76BA7E31-2787-B657-52F1-C003D36624E0}"/>
              </a:ext>
            </a:extLst>
          </p:cNvPr>
          <p:cNvSpPr/>
          <p:nvPr/>
        </p:nvSpPr>
        <p:spPr>
          <a:xfrm>
            <a:off x="1151512" y="3657691"/>
            <a:ext cx="315841" cy="29398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D616C7E4-BC32-103E-B586-BC3DEABFD8B2}"/>
              </a:ext>
            </a:extLst>
          </p:cNvPr>
          <p:cNvSpPr txBox="1"/>
          <p:nvPr/>
        </p:nvSpPr>
        <p:spPr>
          <a:xfrm>
            <a:off x="621792" y="4004764"/>
            <a:ext cx="341632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ja-JP" altLang="en-US" b="1" dirty="0"/>
              <a:t>下</a:t>
            </a:r>
            <a:r>
              <a:rPr kumimoji="1" lang="ja-JP" altLang="en-US" b="1" dirty="0"/>
              <a:t>式を用いてラップタイム算出</a:t>
            </a:r>
          </a:p>
        </p:txBody>
      </p:sp>
      <p:pic>
        <p:nvPicPr>
          <p:cNvPr id="20" name="図 19">
            <a:extLst>
              <a:ext uri="{FF2B5EF4-FFF2-40B4-BE49-F238E27FC236}">
                <a16:creationId xmlns:a16="http://schemas.microsoft.com/office/drawing/2014/main" id="{D46EA619-D03B-589A-432A-7D09C2AFA633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7353" y="4809912"/>
            <a:ext cx="1486545" cy="959189"/>
          </a:xfrm>
          <a:prstGeom prst="rect">
            <a:avLst/>
          </a:prstGeom>
        </p:spPr>
      </p:pic>
      <p:pic>
        <p:nvPicPr>
          <p:cNvPr id="22" name="図 21">
            <a:extLst>
              <a:ext uri="{FF2B5EF4-FFF2-40B4-BE49-F238E27FC236}">
                <a16:creationId xmlns:a16="http://schemas.microsoft.com/office/drawing/2014/main" id="{DF727B1B-6A45-C72A-7CBE-A4EBE8BA23DF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0965" y="4703279"/>
            <a:ext cx="264660" cy="1386624"/>
          </a:xfrm>
          <a:prstGeom prst="rect">
            <a:avLst/>
          </a:prstGeom>
        </p:spPr>
      </p:pic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4DC56476-F95E-6A42-90DE-C47D7C1C5331}"/>
              </a:ext>
            </a:extLst>
          </p:cNvPr>
          <p:cNvSpPr txBox="1"/>
          <p:nvPr/>
        </p:nvSpPr>
        <p:spPr>
          <a:xfrm>
            <a:off x="3675625" y="4518718"/>
            <a:ext cx="2723823" cy="17147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ja-JP" altLang="en-US" b="1" dirty="0"/>
              <a:t>：ラップタイム</a:t>
            </a:r>
            <a:endParaRPr lang="en-US" altLang="ja-JP" b="1" dirty="0"/>
          </a:p>
          <a:p>
            <a:pPr>
              <a:lnSpc>
                <a:spcPct val="150000"/>
              </a:lnSpc>
            </a:pPr>
            <a:r>
              <a:rPr lang="ja-JP" altLang="en-US" b="1" dirty="0"/>
              <a:t>：コースの分割数</a:t>
            </a:r>
            <a:endParaRPr lang="en-US" altLang="ja-JP" b="1" dirty="0"/>
          </a:p>
          <a:p>
            <a:pPr>
              <a:lnSpc>
                <a:spcPct val="150000"/>
              </a:lnSpc>
            </a:pPr>
            <a:r>
              <a:rPr lang="ja-JP" altLang="en-US" b="1" dirty="0"/>
              <a:t>：各線要素における速度</a:t>
            </a:r>
            <a:endParaRPr lang="en-US" altLang="ja-JP" b="1" dirty="0"/>
          </a:p>
          <a:p>
            <a:pPr>
              <a:lnSpc>
                <a:spcPct val="150000"/>
              </a:lnSpc>
            </a:pPr>
            <a:r>
              <a:rPr lang="ja-JP" altLang="en-US" b="1" dirty="0"/>
              <a:t>：線要素</a:t>
            </a:r>
            <a:endParaRPr lang="en-US" altLang="ja-JP" b="1" dirty="0"/>
          </a:p>
        </p:txBody>
      </p:sp>
      <p:sp>
        <p:nvSpPr>
          <p:cNvPr id="24" name="矢印: 右 23">
            <a:extLst>
              <a:ext uri="{FF2B5EF4-FFF2-40B4-BE49-F238E27FC236}">
                <a16:creationId xmlns:a16="http://schemas.microsoft.com/office/drawing/2014/main" id="{6D71F34F-A065-1CCA-5D5F-F948FFA10A61}"/>
              </a:ext>
            </a:extLst>
          </p:cNvPr>
          <p:cNvSpPr/>
          <p:nvPr/>
        </p:nvSpPr>
        <p:spPr>
          <a:xfrm>
            <a:off x="4823891" y="3109942"/>
            <a:ext cx="1082284" cy="3693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B8A4A1EA-0654-3C94-2380-3C3B8618C2ED}"/>
              </a:ext>
            </a:extLst>
          </p:cNvPr>
          <p:cNvSpPr txBox="1"/>
          <p:nvPr/>
        </p:nvSpPr>
        <p:spPr>
          <a:xfrm>
            <a:off x="6308922" y="1836827"/>
            <a:ext cx="35605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200" dirty="0"/>
              <a:t>詳しくはこちらの動画に説明をお任せします</a:t>
            </a:r>
            <a:r>
              <a:rPr kumimoji="1" lang="en-US" altLang="ja-JP" sz="1200" dirty="0"/>
              <a:t>...</a:t>
            </a:r>
          </a:p>
          <a:p>
            <a:r>
              <a:rPr lang="ja-JP" altLang="en-US" sz="1200" dirty="0"/>
              <a:t>コードを</a:t>
            </a:r>
            <a:r>
              <a:rPr lang="en-US" altLang="ja-JP" sz="1200" dirty="0"/>
              <a:t>IA</a:t>
            </a:r>
            <a:r>
              <a:rPr lang="ja-JP" altLang="en-US" sz="1200" dirty="0"/>
              <a:t>に投げても説明してくれると思います</a:t>
            </a:r>
            <a:endParaRPr kumimoji="1" lang="ja-JP" altLang="en-US" sz="1200" dirty="0"/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EDE0C3B0-7D80-910B-5D1C-4BC7077DA7E1}"/>
              </a:ext>
            </a:extLst>
          </p:cNvPr>
          <p:cNvSpPr txBox="1"/>
          <p:nvPr/>
        </p:nvSpPr>
        <p:spPr>
          <a:xfrm>
            <a:off x="6083633" y="4352031"/>
            <a:ext cx="410718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200" dirty="0"/>
              <a:t>https://youtu.be/xNiNHr3BFzg?si=tT_0MStt-MXd8ZYs</a:t>
            </a:r>
          </a:p>
        </p:txBody>
      </p:sp>
    </p:spTree>
    <p:extLst>
      <p:ext uri="{BB962C8B-B14F-4D97-AF65-F5344CB8AC3E}">
        <p14:creationId xmlns:p14="http://schemas.microsoft.com/office/powerpoint/2010/main" val="42138419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F1822F0-2997-9180-02D7-5E73EF6762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ja-JP" altLang="en-US" dirty="0"/>
              <a:t>今後の課題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82062B38-4F26-7B49-C0EB-83171657D79B}"/>
              </a:ext>
            </a:extLst>
          </p:cNvPr>
          <p:cNvSpPr txBox="1"/>
          <p:nvPr/>
        </p:nvSpPr>
        <p:spPr>
          <a:xfrm>
            <a:off x="448056" y="941832"/>
            <a:ext cx="9751387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b="1" dirty="0"/>
              <a:t>・</a:t>
            </a:r>
            <a:r>
              <a:rPr lang="ja-JP" altLang="en-US" sz="2400" b="1" dirty="0"/>
              <a:t>荷重移動込み</a:t>
            </a:r>
            <a:r>
              <a:rPr kumimoji="1" lang="ja-JP" altLang="en-US" sz="2400" b="1" dirty="0"/>
              <a:t>の</a:t>
            </a:r>
            <a:r>
              <a:rPr lang="ja-JP" altLang="en-US" sz="2400" b="1" dirty="0"/>
              <a:t>加減速シミュレーション</a:t>
            </a:r>
            <a:endParaRPr kumimoji="1" lang="en-US" altLang="ja-JP" sz="2400" b="1" dirty="0"/>
          </a:p>
          <a:p>
            <a:r>
              <a:rPr lang="ja-JP" altLang="en-US" dirty="0"/>
              <a:t>　</a:t>
            </a:r>
            <a:r>
              <a:rPr lang="en-US" altLang="ja-JP" dirty="0" err="1"/>
              <a:t>simulink</a:t>
            </a:r>
            <a:r>
              <a:rPr lang="ja-JP" altLang="en-US" dirty="0"/>
              <a:t>モデルでこれを行うためには</a:t>
            </a:r>
            <a:r>
              <a:rPr lang="en-US" altLang="ja-JP" dirty="0"/>
              <a:t>ABS</a:t>
            </a:r>
            <a:r>
              <a:rPr lang="ja-JP" altLang="en-US" dirty="0"/>
              <a:t>やトラコンといったタイヤがスリップしない</a:t>
            </a:r>
            <a:endParaRPr lang="en-US" altLang="ja-JP" dirty="0"/>
          </a:p>
          <a:p>
            <a:r>
              <a:rPr lang="ja-JP" altLang="en-US" dirty="0"/>
              <a:t>　ようにするシステムの実装が必要になる．</a:t>
            </a:r>
            <a:endParaRPr lang="en-US" altLang="ja-JP" dirty="0"/>
          </a:p>
          <a:p>
            <a:endParaRPr kumimoji="1" lang="en-US" altLang="ja-JP" dirty="0"/>
          </a:p>
          <a:p>
            <a:r>
              <a:rPr lang="ja-JP" altLang="en-US" sz="2400" b="1" dirty="0"/>
              <a:t>・過渡特性を含むラップタイムシミュレーション</a:t>
            </a:r>
            <a:endParaRPr lang="en-US" altLang="ja-JP" sz="2400" b="1" dirty="0"/>
          </a:p>
          <a:p>
            <a:r>
              <a:rPr lang="ja-JP" altLang="en-US" b="1" dirty="0"/>
              <a:t>　</a:t>
            </a:r>
            <a:r>
              <a:rPr lang="ja-JP" altLang="en-US" dirty="0"/>
              <a:t>このラップタイム計算方法は，</a:t>
            </a:r>
            <a:r>
              <a:rPr lang="en-US" altLang="ja-JP" dirty="0"/>
              <a:t>GGV</a:t>
            </a:r>
            <a:r>
              <a:rPr lang="ja-JP" altLang="en-US" dirty="0"/>
              <a:t> </a:t>
            </a:r>
            <a:r>
              <a:rPr lang="en-US" altLang="ja-JP" dirty="0"/>
              <a:t>Map</a:t>
            </a:r>
            <a:r>
              <a:rPr lang="ja-JP" altLang="en-US" dirty="0"/>
              <a:t>から計算しているので，細かい定常をつなげた形</a:t>
            </a:r>
            <a:endParaRPr lang="en-US" altLang="ja-JP" dirty="0"/>
          </a:p>
          <a:p>
            <a:r>
              <a:rPr lang="ja-JP" altLang="en-US" dirty="0"/>
              <a:t>　一周を自動運転で走行するような</a:t>
            </a:r>
            <a:r>
              <a:rPr lang="en-US" altLang="ja-JP" dirty="0"/>
              <a:t>LT sim</a:t>
            </a:r>
            <a:r>
              <a:rPr lang="ja-JP" altLang="en-US" dirty="0"/>
              <a:t>を作成すれば過渡特性を含む</a:t>
            </a:r>
            <a:r>
              <a:rPr lang="en-US" altLang="ja-JP" dirty="0"/>
              <a:t>LT sim</a:t>
            </a:r>
            <a:r>
              <a:rPr lang="ja-JP" altLang="en-US" dirty="0"/>
              <a:t>となる．</a:t>
            </a:r>
            <a:endParaRPr lang="en-US" altLang="ja-JP" dirty="0"/>
          </a:p>
          <a:p>
            <a:endParaRPr lang="en-US" altLang="ja-JP" dirty="0"/>
          </a:p>
          <a:p>
            <a:r>
              <a:rPr lang="ja-JP" altLang="en-US" sz="2400" b="1" dirty="0"/>
              <a:t>・消費電力シミュレーション</a:t>
            </a:r>
            <a:endParaRPr lang="en-US" altLang="ja-JP" sz="2400" b="1" dirty="0"/>
          </a:p>
          <a:p>
            <a:r>
              <a:rPr lang="ja-JP" altLang="en-US" b="1" dirty="0"/>
              <a:t>　</a:t>
            </a:r>
            <a:r>
              <a:rPr lang="ja-JP" altLang="en-US" dirty="0"/>
              <a:t>現在は簡易的に消費電力を計算しているが，現実との整合性が取れれば，</a:t>
            </a:r>
            <a:endParaRPr lang="en-US" altLang="ja-JP" dirty="0"/>
          </a:p>
          <a:p>
            <a:r>
              <a:rPr lang="ja-JP" altLang="en-US" dirty="0"/>
              <a:t>　エンデュランスの戦略を立てることに役立つ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3395456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4999397-8936-F75E-A570-CB560DE85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ja-JP" altLang="en-US" dirty="0"/>
              <a:t>参考文献</a:t>
            </a:r>
            <a:endParaRPr kumimoji="1" lang="ja-JP" altLang="en-US" dirty="0"/>
          </a:p>
        </p:txBody>
      </p:sp>
      <p:pic>
        <p:nvPicPr>
          <p:cNvPr id="5" name="図 4" descr="ダイアグラム が含まれている画像&#10;&#10;AI 生成コンテンツは誤りを含む可能性があります。">
            <a:extLst>
              <a:ext uri="{FF2B5EF4-FFF2-40B4-BE49-F238E27FC236}">
                <a16:creationId xmlns:a16="http://schemas.microsoft.com/office/drawing/2014/main" id="{2F1950FF-D782-E149-87E8-F84BFB8F1C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3485" y="1295716"/>
            <a:ext cx="5255917" cy="4266568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CC06C07E-CDD9-FC0D-8DBB-AAFA367B0CDA}"/>
              </a:ext>
            </a:extLst>
          </p:cNvPr>
          <p:cNvSpPr txBox="1"/>
          <p:nvPr/>
        </p:nvSpPr>
        <p:spPr>
          <a:xfrm>
            <a:off x="272598" y="1295716"/>
            <a:ext cx="62316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2800" b="1" i="0" dirty="0" err="1">
                <a:effectLst/>
                <a:latin typeface="Roboto" panose="02000000000000000000" pitchFamily="2" charset="0"/>
              </a:rPr>
              <a:t>OpenLAP</a:t>
            </a:r>
            <a:r>
              <a:rPr lang="en-US" altLang="ja-JP" sz="2800" b="1" i="0" dirty="0">
                <a:effectLst/>
                <a:latin typeface="Roboto" panose="02000000000000000000" pitchFamily="2" charset="0"/>
              </a:rPr>
              <a:t> Lap Time Simulator Series</a:t>
            </a:r>
            <a:endParaRPr lang="ja-JP" altLang="en-US" sz="2800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701EFB9D-F8E0-8E13-EBA9-25A258AC3E00}"/>
              </a:ext>
            </a:extLst>
          </p:cNvPr>
          <p:cNvSpPr txBox="1"/>
          <p:nvPr/>
        </p:nvSpPr>
        <p:spPr>
          <a:xfrm>
            <a:off x="1595409" y="6008228"/>
            <a:ext cx="90011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>
                <a:hlinkClick r:id="rId3"/>
              </a:rPr>
              <a:t>https://www.youtube.com/playlist?list=PLQiPsAzoaLqUtdVImOM4WjzoYrNUy7fve</a:t>
            </a:r>
            <a:endParaRPr lang="en-US" altLang="ja-JP" dirty="0"/>
          </a:p>
          <a:p>
            <a:endParaRPr kumimoji="1" lang="ja-JP" altLang="en-US" dirty="0"/>
          </a:p>
        </p:txBody>
      </p:sp>
      <p:pic>
        <p:nvPicPr>
          <p:cNvPr id="10" name="図 9" descr="スクリーンショット が含まれている画像&#10;&#10;AI 生成コンテンツは誤りを含む可能性があります。">
            <a:extLst>
              <a:ext uri="{FF2B5EF4-FFF2-40B4-BE49-F238E27FC236}">
                <a16:creationId xmlns:a16="http://schemas.microsoft.com/office/drawing/2014/main" id="{15344EFD-DEE0-1ACA-D62C-E6BA8E8F2B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052" y="2661198"/>
            <a:ext cx="4667464" cy="2827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1443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CAE804-C63C-6B1D-34C8-D9B4004803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1F373DA-ECD8-05A8-BE1C-EC66349F33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 dirty="0"/>
              <a:t>V</a:t>
            </a:r>
            <a:r>
              <a:rPr lang="ja-JP" altLang="en-US" dirty="0"/>
              <a:t>プロセスは成り立ってる？</a:t>
            </a:r>
            <a:endParaRPr kumimoji="1" lang="ja-JP" altLang="en-US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17A6581A-4D8C-C9DD-9CAA-54E259B8369F}"/>
              </a:ext>
            </a:extLst>
          </p:cNvPr>
          <p:cNvSpPr txBox="1"/>
          <p:nvPr/>
        </p:nvSpPr>
        <p:spPr>
          <a:xfrm>
            <a:off x="338328" y="804672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800" b="1" dirty="0"/>
              <a:t>V</a:t>
            </a:r>
            <a:r>
              <a:rPr lang="ja-JP" altLang="en-US" sz="2800" b="1" dirty="0"/>
              <a:t>プロ左側に注目</a:t>
            </a:r>
            <a:endParaRPr kumimoji="1" lang="ja-JP" altLang="en-US" sz="2800" b="1" dirty="0"/>
          </a:p>
        </p:txBody>
      </p:sp>
      <p:sp>
        <p:nvSpPr>
          <p:cNvPr id="8" name="四角形: 角を丸くする 7">
            <a:extLst>
              <a:ext uri="{FF2B5EF4-FFF2-40B4-BE49-F238E27FC236}">
                <a16:creationId xmlns:a16="http://schemas.microsoft.com/office/drawing/2014/main" id="{7AB4EB97-9BD9-B26F-0D68-5E1274761524}"/>
              </a:ext>
            </a:extLst>
          </p:cNvPr>
          <p:cNvSpPr/>
          <p:nvPr/>
        </p:nvSpPr>
        <p:spPr>
          <a:xfrm>
            <a:off x="417795" y="1511955"/>
            <a:ext cx="2194560" cy="1097280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/>
              <a:t>目標タイム</a:t>
            </a:r>
            <a:endParaRPr kumimoji="1" lang="en-US" altLang="ja-JP" b="1" dirty="0"/>
          </a:p>
          <a:p>
            <a:pPr algn="ctr"/>
            <a:r>
              <a:rPr kumimoji="1" lang="en-US" altLang="ja-JP" b="1" dirty="0"/>
              <a:t>Auto X 60.00s</a:t>
            </a:r>
            <a:endParaRPr kumimoji="1" lang="ja-JP" altLang="en-US" b="1" dirty="0"/>
          </a:p>
        </p:txBody>
      </p:sp>
      <p:sp>
        <p:nvSpPr>
          <p:cNvPr id="9" name="四角形: 角を丸くする 8">
            <a:extLst>
              <a:ext uri="{FF2B5EF4-FFF2-40B4-BE49-F238E27FC236}">
                <a16:creationId xmlns:a16="http://schemas.microsoft.com/office/drawing/2014/main" id="{D78E5594-EAD6-1F61-7C8F-31333EF24062}"/>
              </a:ext>
            </a:extLst>
          </p:cNvPr>
          <p:cNvSpPr/>
          <p:nvPr/>
        </p:nvSpPr>
        <p:spPr>
          <a:xfrm>
            <a:off x="1515075" y="2922743"/>
            <a:ext cx="2194560" cy="1097280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b="1" dirty="0"/>
              <a:t>最大横</a:t>
            </a:r>
            <a:r>
              <a:rPr lang="en-US" altLang="ja-JP" b="1" dirty="0"/>
              <a:t>G</a:t>
            </a:r>
            <a:r>
              <a:rPr lang="ja-JP" altLang="en-US" b="1" dirty="0"/>
              <a:t> </a:t>
            </a:r>
            <a:r>
              <a:rPr lang="en-US" altLang="ja-JP" b="1" dirty="0"/>
              <a:t>2.0G</a:t>
            </a:r>
            <a:endParaRPr kumimoji="1" lang="ja-JP" altLang="en-US" b="1" dirty="0"/>
          </a:p>
        </p:txBody>
      </p:sp>
      <p:sp>
        <p:nvSpPr>
          <p:cNvPr id="10" name="四角形: 角を丸くする 9">
            <a:extLst>
              <a:ext uri="{FF2B5EF4-FFF2-40B4-BE49-F238E27FC236}">
                <a16:creationId xmlns:a16="http://schemas.microsoft.com/office/drawing/2014/main" id="{12C90794-4DAA-620A-5BE0-F504994702C0}"/>
              </a:ext>
            </a:extLst>
          </p:cNvPr>
          <p:cNvSpPr/>
          <p:nvPr/>
        </p:nvSpPr>
        <p:spPr>
          <a:xfrm>
            <a:off x="2496856" y="4262317"/>
            <a:ext cx="2194560" cy="1097280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/>
              <a:t>主バネレート変更</a:t>
            </a:r>
          </a:p>
        </p:txBody>
      </p:sp>
      <p:sp>
        <p:nvSpPr>
          <p:cNvPr id="11" name="四角形: 角を丸くする 10">
            <a:extLst>
              <a:ext uri="{FF2B5EF4-FFF2-40B4-BE49-F238E27FC236}">
                <a16:creationId xmlns:a16="http://schemas.microsoft.com/office/drawing/2014/main" id="{EF5C3597-132C-C599-AF33-C204A3544CC4}"/>
              </a:ext>
            </a:extLst>
          </p:cNvPr>
          <p:cNvSpPr/>
          <p:nvPr/>
        </p:nvSpPr>
        <p:spPr>
          <a:xfrm>
            <a:off x="5105168" y="5660917"/>
            <a:ext cx="2194560" cy="1097280"/>
          </a:xfrm>
          <a:prstGeom prst="roundRect">
            <a:avLst/>
          </a:prstGeom>
          <a:solidFill>
            <a:schemeClr val="accent6"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/>
              <a:t>車両製作</a:t>
            </a:r>
          </a:p>
        </p:txBody>
      </p:sp>
      <p:sp>
        <p:nvSpPr>
          <p:cNvPr id="19" name="矢印: 下 18">
            <a:extLst>
              <a:ext uri="{FF2B5EF4-FFF2-40B4-BE49-F238E27FC236}">
                <a16:creationId xmlns:a16="http://schemas.microsoft.com/office/drawing/2014/main" id="{F3AF1118-4E74-18D4-FC04-F9BA5B84028C}"/>
              </a:ext>
            </a:extLst>
          </p:cNvPr>
          <p:cNvSpPr/>
          <p:nvPr/>
        </p:nvSpPr>
        <p:spPr>
          <a:xfrm rot="8236972">
            <a:off x="3760815" y="3796835"/>
            <a:ext cx="286513" cy="493776"/>
          </a:xfrm>
          <a:prstGeom prst="downArrow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矢印: 下 19">
            <a:extLst>
              <a:ext uri="{FF2B5EF4-FFF2-40B4-BE49-F238E27FC236}">
                <a16:creationId xmlns:a16="http://schemas.microsoft.com/office/drawing/2014/main" id="{1FF0C9C8-26F5-48C5-4922-C9B0BC0D061C}"/>
              </a:ext>
            </a:extLst>
          </p:cNvPr>
          <p:cNvSpPr/>
          <p:nvPr/>
        </p:nvSpPr>
        <p:spPr>
          <a:xfrm rot="19002239">
            <a:off x="3245373" y="3894282"/>
            <a:ext cx="286513" cy="493776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矢印: 下 20">
            <a:extLst>
              <a:ext uri="{FF2B5EF4-FFF2-40B4-BE49-F238E27FC236}">
                <a16:creationId xmlns:a16="http://schemas.microsoft.com/office/drawing/2014/main" id="{9F1E5B37-4CCF-2B4A-D11E-A23B3612637F}"/>
              </a:ext>
            </a:extLst>
          </p:cNvPr>
          <p:cNvSpPr/>
          <p:nvPr/>
        </p:nvSpPr>
        <p:spPr>
          <a:xfrm rot="19002239">
            <a:off x="4688338" y="5303187"/>
            <a:ext cx="286513" cy="493776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矢印: 下 24">
            <a:extLst>
              <a:ext uri="{FF2B5EF4-FFF2-40B4-BE49-F238E27FC236}">
                <a16:creationId xmlns:a16="http://schemas.microsoft.com/office/drawing/2014/main" id="{AA9B1568-70F7-8F3C-E70A-2176380D1E4E}"/>
              </a:ext>
            </a:extLst>
          </p:cNvPr>
          <p:cNvSpPr/>
          <p:nvPr/>
        </p:nvSpPr>
        <p:spPr>
          <a:xfrm rot="13754567">
            <a:off x="8675274" y="3886047"/>
            <a:ext cx="286513" cy="493776"/>
          </a:xfrm>
          <a:prstGeom prst="downArrow">
            <a:avLst/>
          </a:prstGeom>
          <a:solidFill>
            <a:srgbClr val="FF0000">
              <a:alpha val="5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矢印: 右 26">
            <a:extLst>
              <a:ext uri="{FF2B5EF4-FFF2-40B4-BE49-F238E27FC236}">
                <a16:creationId xmlns:a16="http://schemas.microsoft.com/office/drawing/2014/main" id="{9B07B0E6-99FD-6969-622A-119A1677FF7F}"/>
              </a:ext>
            </a:extLst>
          </p:cNvPr>
          <p:cNvSpPr/>
          <p:nvPr/>
        </p:nvSpPr>
        <p:spPr>
          <a:xfrm rot="10800000">
            <a:off x="2678211" y="1871538"/>
            <a:ext cx="5616702" cy="410106"/>
          </a:xfrm>
          <a:prstGeom prst="rightArrow">
            <a:avLst/>
          </a:prstGeom>
          <a:solidFill>
            <a:schemeClr val="accent4">
              <a:lumMod val="60000"/>
              <a:lumOff val="40000"/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矢印: 右 27">
            <a:extLst>
              <a:ext uri="{FF2B5EF4-FFF2-40B4-BE49-F238E27FC236}">
                <a16:creationId xmlns:a16="http://schemas.microsoft.com/office/drawing/2014/main" id="{F814AD00-5E18-A367-1FC6-FC1A2A948A06}"/>
              </a:ext>
            </a:extLst>
          </p:cNvPr>
          <p:cNvSpPr/>
          <p:nvPr/>
        </p:nvSpPr>
        <p:spPr>
          <a:xfrm rot="10800000">
            <a:off x="3841349" y="3286214"/>
            <a:ext cx="4453564" cy="355162"/>
          </a:xfrm>
          <a:prstGeom prst="rightArrow">
            <a:avLst/>
          </a:prstGeom>
          <a:solidFill>
            <a:schemeClr val="accent4">
              <a:lumMod val="60000"/>
              <a:lumOff val="40000"/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矢印: 右 28">
            <a:extLst>
              <a:ext uri="{FF2B5EF4-FFF2-40B4-BE49-F238E27FC236}">
                <a16:creationId xmlns:a16="http://schemas.microsoft.com/office/drawing/2014/main" id="{E38ADCA3-059F-D67C-6FB2-FFFA38FEB34F}"/>
              </a:ext>
            </a:extLst>
          </p:cNvPr>
          <p:cNvSpPr/>
          <p:nvPr/>
        </p:nvSpPr>
        <p:spPr>
          <a:xfrm rot="10800000">
            <a:off x="4831593" y="4645945"/>
            <a:ext cx="2471957" cy="355164"/>
          </a:xfrm>
          <a:prstGeom prst="rightArrow">
            <a:avLst/>
          </a:prstGeom>
          <a:solidFill>
            <a:schemeClr val="accent4">
              <a:lumMod val="60000"/>
              <a:lumOff val="40000"/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矢印: 下 2">
            <a:extLst>
              <a:ext uri="{FF2B5EF4-FFF2-40B4-BE49-F238E27FC236}">
                <a16:creationId xmlns:a16="http://schemas.microsoft.com/office/drawing/2014/main" id="{3BCD090E-E8A3-6CE4-BC4C-555EAFEC3791}"/>
              </a:ext>
            </a:extLst>
          </p:cNvPr>
          <p:cNvSpPr/>
          <p:nvPr/>
        </p:nvSpPr>
        <p:spPr>
          <a:xfrm rot="19002239">
            <a:off x="1966396" y="2519100"/>
            <a:ext cx="286513" cy="493776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矢印: 下 4">
            <a:extLst>
              <a:ext uri="{FF2B5EF4-FFF2-40B4-BE49-F238E27FC236}">
                <a16:creationId xmlns:a16="http://schemas.microsoft.com/office/drawing/2014/main" id="{1AE8E1F7-7773-6FB9-971A-126F43F1DC08}"/>
              </a:ext>
            </a:extLst>
          </p:cNvPr>
          <p:cNvSpPr/>
          <p:nvPr/>
        </p:nvSpPr>
        <p:spPr>
          <a:xfrm rot="8236972">
            <a:off x="2580427" y="2442029"/>
            <a:ext cx="286513" cy="493776"/>
          </a:xfrm>
          <a:prstGeom prst="downArrow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吹き出し: 四角形 5">
            <a:extLst>
              <a:ext uri="{FF2B5EF4-FFF2-40B4-BE49-F238E27FC236}">
                <a16:creationId xmlns:a16="http://schemas.microsoft.com/office/drawing/2014/main" id="{1B5F495A-4033-EACD-F9D9-1C0521DE155E}"/>
              </a:ext>
            </a:extLst>
          </p:cNvPr>
          <p:cNvSpPr/>
          <p:nvPr/>
        </p:nvSpPr>
        <p:spPr>
          <a:xfrm>
            <a:off x="5309616" y="3462195"/>
            <a:ext cx="4407654" cy="1665234"/>
          </a:xfrm>
          <a:prstGeom prst="wedgeRectCallout">
            <a:avLst>
              <a:gd name="adj1" fmla="val -75593"/>
              <a:gd name="adj2" fmla="val -17981"/>
            </a:avLst>
          </a:prstGeom>
          <a:solidFill>
            <a:srgbClr val="5B9BD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 b="1" dirty="0">
                <a:solidFill>
                  <a:schemeClr val="tx1"/>
                </a:solidFill>
              </a:rPr>
              <a:t>バネレート変更したら本当に</a:t>
            </a:r>
            <a:r>
              <a:rPr lang="ja-JP" altLang="en-US" sz="2400" b="1" dirty="0">
                <a:solidFill>
                  <a:schemeClr val="tx1"/>
                </a:solidFill>
              </a:rPr>
              <a:t>横</a:t>
            </a:r>
            <a:r>
              <a:rPr lang="en-US" altLang="ja-JP" sz="2400" b="1" dirty="0">
                <a:solidFill>
                  <a:schemeClr val="tx1"/>
                </a:solidFill>
              </a:rPr>
              <a:t>G 2.0G</a:t>
            </a:r>
            <a:r>
              <a:rPr lang="ja-JP" altLang="en-US" sz="2400" b="1" dirty="0">
                <a:solidFill>
                  <a:schemeClr val="tx1"/>
                </a:solidFill>
              </a:rPr>
              <a:t>達成できるの？</a:t>
            </a:r>
            <a:endParaRPr kumimoji="1" lang="en-US" altLang="ja-JP" sz="2400" b="1" dirty="0">
              <a:solidFill>
                <a:schemeClr val="tx1"/>
              </a:solidFill>
            </a:endParaRPr>
          </a:p>
        </p:txBody>
      </p:sp>
      <p:sp>
        <p:nvSpPr>
          <p:cNvPr id="7" name="吹き出し: 四角形 6">
            <a:extLst>
              <a:ext uri="{FF2B5EF4-FFF2-40B4-BE49-F238E27FC236}">
                <a16:creationId xmlns:a16="http://schemas.microsoft.com/office/drawing/2014/main" id="{39FF79E1-3C0F-B7C5-60F2-F974A9C018B0}"/>
              </a:ext>
            </a:extLst>
          </p:cNvPr>
          <p:cNvSpPr/>
          <p:nvPr/>
        </p:nvSpPr>
        <p:spPr>
          <a:xfrm>
            <a:off x="4116728" y="1327892"/>
            <a:ext cx="4407654" cy="1665234"/>
          </a:xfrm>
          <a:prstGeom prst="wedgeRectCallout">
            <a:avLst>
              <a:gd name="adj1" fmla="val -76080"/>
              <a:gd name="adj2" fmla="val 33850"/>
            </a:avLst>
          </a:prstGeom>
          <a:solidFill>
            <a:srgbClr val="5B9BD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400" b="1" dirty="0">
                <a:solidFill>
                  <a:schemeClr val="tx1"/>
                </a:solidFill>
              </a:rPr>
              <a:t>横</a:t>
            </a:r>
            <a:r>
              <a:rPr lang="en-US" altLang="ja-JP" sz="2400" b="1" dirty="0">
                <a:solidFill>
                  <a:schemeClr val="tx1"/>
                </a:solidFill>
              </a:rPr>
              <a:t>G 2.0G</a:t>
            </a:r>
            <a:r>
              <a:rPr lang="ja-JP" altLang="en-US" sz="2400" b="1" dirty="0">
                <a:solidFill>
                  <a:schemeClr val="tx1"/>
                </a:solidFill>
              </a:rPr>
              <a:t>達成したら本当に</a:t>
            </a:r>
            <a:r>
              <a:rPr lang="en-US" altLang="ja-JP" sz="2400" b="1" dirty="0">
                <a:solidFill>
                  <a:schemeClr val="tx1"/>
                </a:solidFill>
              </a:rPr>
              <a:t>Auto X 60s</a:t>
            </a:r>
            <a:r>
              <a:rPr lang="ja-JP" altLang="en-US" sz="2400" b="1" dirty="0">
                <a:solidFill>
                  <a:schemeClr val="tx1"/>
                </a:solidFill>
              </a:rPr>
              <a:t>なの？</a:t>
            </a:r>
            <a:endParaRPr kumimoji="1" lang="en-US" altLang="ja-JP" sz="2400" b="1" dirty="0">
              <a:solidFill>
                <a:schemeClr val="tx1"/>
              </a:solidFill>
            </a:endParaRP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EFDDC5B9-E418-5209-121B-6E3225AEB69F}"/>
              </a:ext>
            </a:extLst>
          </p:cNvPr>
          <p:cNvSpPr txBox="1"/>
          <p:nvPr/>
        </p:nvSpPr>
        <p:spPr>
          <a:xfrm>
            <a:off x="9357745" y="2273418"/>
            <a:ext cx="233910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b="1" dirty="0"/>
              <a:t>ここが不十分</a:t>
            </a:r>
            <a:endParaRPr kumimoji="1" lang="en-US" altLang="ja-JP" sz="2400" b="1" dirty="0"/>
          </a:p>
          <a:p>
            <a:r>
              <a:rPr kumimoji="1" lang="ja-JP" altLang="en-US" sz="2400" b="1" dirty="0"/>
              <a:t>なのではないか</a:t>
            </a:r>
          </a:p>
        </p:txBody>
      </p:sp>
      <p:sp>
        <p:nvSpPr>
          <p:cNvPr id="24" name="楕円 23">
            <a:extLst>
              <a:ext uri="{FF2B5EF4-FFF2-40B4-BE49-F238E27FC236}">
                <a16:creationId xmlns:a16="http://schemas.microsoft.com/office/drawing/2014/main" id="{35EE1620-A24B-CC39-D8EA-C82C8BCB56FB}"/>
              </a:ext>
            </a:extLst>
          </p:cNvPr>
          <p:cNvSpPr/>
          <p:nvPr/>
        </p:nvSpPr>
        <p:spPr>
          <a:xfrm>
            <a:off x="9099070" y="2060595"/>
            <a:ext cx="2751554" cy="122561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925360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B31721-15E1-BC9C-DD67-F7A15E4208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1BAB2AF-07BA-F397-13AB-DDFDFC474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 dirty="0"/>
              <a:t>V</a:t>
            </a:r>
            <a:r>
              <a:rPr lang="ja-JP" altLang="en-US" dirty="0"/>
              <a:t>プロセスは成り立ってる？</a:t>
            </a:r>
            <a:endParaRPr kumimoji="1" lang="ja-JP" altLang="en-US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B922EE5A-6568-2D37-CC75-DCA93DFF0599}"/>
              </a:ext>
            </a:extLst>
          </p:cNvPr>
          <p:cNvSpPr txBox="1"/>
          <p:nvPr/>
        </p:nvSpPr>
        <p:spPr>
          <a:xfrm>
            <a:off x="338328" y="804672"/>
            <a:ext cx="41344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b="1" dirty="0"/>
              <a:t>シミュレーションの活用</a:t>
            </a:r>
          </a:p>
        </p:txBody>
      </p:sp>
      <p:sp>
        <p:nvSpPr>
          <p:cNvPr id="8" name="四角形: 角を丸くする 7">
            <a:extLst>
              <a:ext uri="{FF2B5EF4-FFF2-40B4-BE49-F238E27FC236}">
                <a16:creationId xmlns:a16="http://schemas.microsoft.com/office/drawing/2014/main" id="{A8C30B95-2C03-F91D-49C0-5764A894DB9A}"/>
              </a:ext>
            </a:extLst>
          </p:cNvPr>
          <p:cNvSpPr/>
          <p:nvPr/>
        </p:nvSpPr>
        <p:spPr>
          <a:xfrm>
            <a:off x="417795" y="1511955"/>
            <a:ext cx="2194560" cy="1097280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/>
              <a:t>目標タイム</a:t>
            </a:r>
            <a:endParaRPr kumimoji="1" lang="en-US" altLang="ja-JP" b="1" dirty="0"/>
          </a:p>
          <a:p>
            <a:pPr algn="ctr"/>
            <a:r>
              <a:rPr kumimoji="1" lang="en-US" altLang="ja-JP" b="1" dirty="0"/>
              <a:t>Auto X 60.00s</a:t>
            </a:r>
            <a:endParaRPr kumimoji="1" lang="ja-JP" altLang="en-US" b="1" dirty="0"/>
          </a:p>
        </p:txBody>
      </p:sp>
      <p:sp>
        <p:nvSpPr>
          <p:cNvPr id="9" name="四角形: 角を丸くする 8">
            <a:extLst>
              <a:ext uri="{FF2B5EF4-FFF2-40B4-BE49-F238E27FC236}">
                <a16:creationId xmlns:a16="http://schemas.microsoft.com/office/drawing/2014/main" id="{A70744D8-EC47-EE10-0ADC-C3B97B61154A}"/>
              </a:ext>
            </a:extLst>
          </p:cNvPr>
          <p:cNvSpPr/>
          <p:nvPr/>
        </p:nvSpPr>
        <p:spPr>
          <a:xfrm>
            <a:off x="1515075" y="2922743"/>
            <a:ext cx="2194560" cy="1097280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b="1" dirty="0"/>
              <a:t>最大横</a:t>
            </a:r>
            <a:r>
              <a:rPr lang="en-US" altLang="ja-JP" b="1" dirty="0"/>
              <a:t>G</a:t>
            </a:r>
            <a:r>
              <a:rPr lang="ja-JP" altLang="en-US" b="1" dirty="0"/>
              <a:t> </a:t>
            </a:r>
            <a:r>
              <a:rPr lang="en-US" altLang="ja-JP" b="1" dirty="0"/>
              <a:t>2.0G</a:t>
            </a:r>
            <a:endParaRPr kumimoji="1" lang="ja-JP" altLang="en-US" b="1" dirty="0"/>
          </a:p>
        </p:txBody>
      </p:sp>
      <p:sp>
        <p:nvSpPr>
          <p:cNvPr id="10" name="四角形: 角を丸くする 9">
            <a:extLst>
              <a:ext uri="{FF2B5EF4-FFF2-40B4-BE49-F238E27FC236}">
                <a16:creationId xmlns:a16="http://schemas.microsoft.com/office/drawing/2014/main" id="{C7EC55A4-16F4-2511-B445-A910B30623B6}"/>
              </a:ext>
            </a:extLst>
          </p:cNvPr>
          <p:cNvSpPr/>
          <p:nvPr/>
        </p:nvSpPr>
        <p:spPr>
          <a:xfrm>
            <a:off x="2496856" y="4262317"/>
            <a:ext cx="2194560" cy="1097280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/>
              <a:t>主バネレート変更</a:t>
            </a:r>
          </a:p>
        </p:txBody>
      </p:sp>
      <p:sp>
        <p:nvSpPr>
          <p:cNvPr id="11" name="四角形: 角を丸くする 10">
            <a:extLst>
              <a:ext uri="{FF2B5EF4-FFF2-40B4-BE49-F238E27FC236}">
                <a16:creationId xmlns:a16="http://schemas.microsoft.com/office/drawing/2014/main" id="{568329CC-550D-029A-9BA9-62ED14BE57B4}"/>
              </a:ext>
            </a:extLst>
          </p:cNvPr>
          <p:cNvSpPr/>
          <p:nvPr/>
        </p:nvSpPr>
        <p:spPr>
          <a:xfrm>
            <a:off x="5105168" y="5660917"/>
            <a:ext cx="2194560" cy="1097280"/>
          </a:xfrm>
          <a:prstGeom prst="roundRect">
            <a:avLst/>
          </a:prstGeom>
          <a:solidFill>
            <a:schemeClr val="accent6"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/>
              <a:t>車両製作</a:t>
            </a:r>
          </a:p>
        </p:txBody>
      </p:sp>
      <p:sp>
        <p:nvSpPr>
          <p:cNvPr id="19" name="矢印: 下 18">
            <a:extLst>
              <a:ext uri="{FF2B5EF4-FFF2-40B4-BE49-F238E27FC236}">
                <a16:creationId xmlns:a16="http://schemas.microsoft.com/office/drawing/2014/main" id="{5EFF9084-D275-A8C3-1252-E8F4A7816B78}"/>
              </a:ext>
            </a:extLst>
          </p:cNvPr>
          <p:cNvSpPr/>
          <p:nvPr/>
        </p:nvSpPr>
        <p:spPr>
          <a:xfrm rot="8236972">
            <a:off x="3760815" y="3796835"/>
            <a:ext cx="286513" cy="493776"/>
          </a:xfrm>
          <a:prstGeom prst="downArrow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矢印: 下 19">
            <a:extLst>
              <a:ext uri="{FF2B5EF4-FFF2-40B4-BE49-F238E27FC236}">
                <a16:creationId xmlns:a16="http://schemas.microsoft.com/office/drawing/2014/main" id="{E280E2EF-0C5D-ABAF-65CF-F5DCD9E584F8}"/>
              </a:ext>
            </a:extLst>
          </p:cNvPr>
          <p:cNvSpPr/>
          <p:nvPr/>
        </p:nvSpPr>
        <p:spPr>
          <a:xfrm rot="19002239">
            <a:off x="3245373" y="3894282"/>
            <a:ext cx="286513" cy="493776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矢印: 下 20">
            <a:extLst>
              <a:ext uri="{FF2B5EF4-FFF2-40B4-BE49-F238E27FC236}">
                <a16:creationId xmlns:a16="http://schemas.microsoft.com/office/drawing/2014/main" id="{1D0133E8-1EAF-5472-D1E0-094F619693F3}"/>
              </a:ext>
            </a:extLst>
          </p:cNvPr>
          <p:cNvSpPr/>
          <p:nvPr/>
        </p:nvSpPr>
        <p:spPr>
          <a:xfrm rot="19002239">
            <a:off x="4688338" y="5303187"/>
            <a:ext cx="286513" cy="493776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矢印: 下 24">
            <a:extLst>
              <a:ext uri="{FF2B5EF4-FFF2-40B4-BE49-F238E27FC236}">
                <a16:creationId xmlns:a16="http://schemas.microsoft.com/office/drawing/2014/main" id="{D3969131-B1F5-D043-1B5A-43A50C337E12}"/>
              </a:ext>
            </a:extLst>
          </p:cNvPr>
          <p:cNvSpPr/>
          <p:nvPr/>
        </p:nvSpPr>
        <p:spPr>
          <a:xfrm rot="13754567">
            <a:off x="8675274" y="3886047"/>
            <a:ext cx="286513" cy="493776"/>
          </a:xfrm>
          <a:prstGeom prst="downArrow">
            <a:avLst/>
          </a:prstGeom>
          <a:solidFill>
            <a:srgbClr val="FF0000">
              <a:alpha val="5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矢印: 右 26">
            <a:extLst>
              <a:ext uri="{FF2B5EF4-FFF2-40B4-BE49-F238E27FC236}">
                <a16:creationId xmlns:a16="http://schemas.microsoft.com/office/drawing/2014/main" id="{295BD03F-7655-5E5E-6059-8890601E60CC}"/>
              </a:ext>
            </a:extLst>
          </p:cNvPr>
          <p:cNvSpPr/>
          <p:nvPr/>
        </p:nvSpPr>
        <p:spPr>
          <a:xfrm rot="10800000">
            <a:off x="2678211" y="1871538"/>
            <a:ext cx="5616702" cy="410106"/>
          </a:xfrm>
          <a:prstGeom prst="rightArrow">
            <a:avLst/>
          </a:prstGeom>
          <a:solidFill>
            <a:schemeClr val="accent4">
              <a:lumMod val="60000"/>
              <a:lumOff val="40000"/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矢印: 右 27">
            <a:extLst>
              <a:ext uri="{FF2B5EF4-FFF2-40B4-BE49-F238E27FC236}">
                <a16:creationId xmlns:a16="http://schemas.microsoft.com/office/drawing/2014/main" id="{AC1B7F6A-38E0-E246-B1BF-5B6B17D8BF3A}"/>
              </a:ext>
            </a:extLst>
          </p:cNvPr>
          <p:cNvSpPr/>
          <p:nvPr/>
        </p:nvSpPr>
        <p:spPr>
          <a:xfrm rot="10800000">
            <a:off x="3841349" y="3286214"/>
            <a:ext cx="4453564" cy="355162"/>
          </a:xfrm>
          <a:prstGeom prst="rightArrow">
            <a:avLst/>
          </a:prstGeom>
          <a:solidFill>
            <a:schemeClr val="accent4">
              <a:lumMod val="60000"/>
              <a:lumOff val="40000"/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矢印: 右 28">
            <a:extLst>
              <a:ext uri="{FF2B5EF4-FFF2-40B4-BE49-F238E27FC236}">
                <a16:creationId xmlns:a16="http://schemas.microsoft.com/office/drawing/2014/main" id="{35333231-4117-3D8A-EB46-B3938ADC73F6}"/>
              </a:ext>
            </a:extLst>
          </p:cNvPr>
          <p:cNvSpPr/>
          <p:nvPr/>
        </p:nvSpPr>
        <p:spPr>
          <a:xfrm rot="10800000">
            <a:off x="4831593" y="4645945"/>
            <a:ext cx="2471957" cy="355164"/>
          </a:xfrm>
          <a:prstGeom prst="rightArrow">
            <a:avLst/>
          </a:prstGeom>
          <a:solidFill>
            <a:schemeClr val="accent4">
              <a:lumMod val="60000"/>
              <a:lumOff val="40000"/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矢印: 下 2">
            <a:extLst>
              <a:ext uri="{FF2B5EF4-FFF2-40B4-BE49-F238E27FC236}">
                <a16:creationId xmlns:a16="http://schemas.microsoft.com/office/drawing/2014/main" id="{8C103646-A4C1-D748-0DAB-943D8A7B64C1}"/>
              </a:ext>
            </a:extLst>
          </p:cNvPr>
          <p:cNvSpPr/>
          <p:nvPr/>
        </p:nvSpPr>
        <p:spPr>
          <a:xfrm rot="19002239">
            <a:off x="1966396" y="2519100"/>
            <a:ext cx="286513" cy="493776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矢印: 下 4">
            <a:extLst>
              <a:ext uri="{FF2B5EF4-FFF2-40B4-BE49-F238E27FC236}">
                <a16:creationId xmlns:a16="http://schemas.microsoft.com/office/drawing/2014/main" id="{240037BD-5013-F807-F031-71FC163DB356}"/>
              </a:ext>
            </a:extLst>
          </p:cNvPr>
          <p:cNvSpPr/>
          <p:nvPr/>
        </p:nvSpPr>
        <p:spPr>
          <a:xfrm rot="8236972">
            <a:off x="2580427" y="2442029"/>
            <a:ext cx="286513" cy="493776"/>
          </a:xfrm>
          <a:prstGeom prst="downArrow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吹き出し: 四角形 5">
            <a:extLst>
              <a:ext uri="{FF2B5EF4-FFF2-40B4-BE49-F238E27FC236}">
                <a16:creationId xmlns:a16="http://schemas.microsoft.com/office/drawing/2014/main" id="{0E6631DB-CFFF-F360-7476-BA3B9BC86903}"/>
              </a:ext>
            </a:extLst>
          </p:cNvPr>
          <p:cNvSpPr/>
          <p:nvPr/>
        </p:nvSpPr>
        <p:spPr>
          <a:xfrm>
            <a:off x="5309616" y="3462195"/>
            <a:ext cx="4812792" cy="1665234"/>
          </a:xfrm>
          <a:prstGeom prst="wedgeRectCallout">
            <a:avLst>
              <a:gd name="adj1" fmla="val -75593"/>
              <a:gd name="adj2" fmla="val -17981"/>
            </a:avLst>
          </a:prstGeom>
          <a:solidFill>
            <a:srgbClr val="5B9BD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400" b="1" dirty="0">
                <a:solidFill>
                  <a:schemeClr val="tx1"/>
                </a:solidFill>
              </a:rPr>
              <a:t>GGV Map</a:t>
            </a:r>
            <a:r>
              <a:rPr lang="ja-JP" altLang="en-US" sz="2400" b="1" dirty="0">
                <a:solidFill>
                  <a:schemeClr val="tx1"/>
                </a:solidFill>
              </a:rPr>
              <a:t>をシミュレーションで作成し検証</a:t>
            </a:r>
            <a:endParaRPr kumimoji="1" lang="en-US" altLang="ja-JP" sz="2400" b="1" dirty="0">
              <a:solidFill>
                <a:schemeClr val="tx1"/>
              </a:solidFill>
            </a:endParaRPr>
          </a:p>
        </p:txBody>
      </p:sp>
      <p:sp>
        <p:nvSpPr>
          <p:cNvPr id="7" name="吹き出し: 四角形 6">
            <a:extLst>
              <a:ext uri="{FF2B5EF4-FFF2-40B4-BE49-F238E27FC236}">
                <a16:creationId xmlns:a16="http://schemas.microsoft.com/office/drawing/2014/main" id="{02EBD1F3-4BEC-0EAA-0456-64613D73FA00}"/>
              </a:ext>
            </a:extLst>
          </p:cNvPr>
          <p:cNvSpPr/>
          <p:nvPr/>
        </p:nvSpPr>
        <p:spPr>
          <a:xfrm>
            <a:off x="4116728" y="1327892"/>
            <a:ext cx="4407654" cy="1665234"/>
          </a:xfrm>
          <a:prstGeom prst="wedgeRectCallout">
            <a:avLst>
              <a:gd name="adj1" fmla="val -76080"/>
              <a:gd name="adj2" fmla="val 33850"/>
            </a:avLst>
          </a:prstGeom>
          <a:solidFill>
            <a:srgbClr val="5B9BD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400" b="1" dirty="0">
                <a:solidFill>
                  <a:schemeClr val="tx1"/>
                </a:solidFill>
              </a:rPr>
              <a:t>Lap Time Simulation</a:t>
            </a:r>
            <a:r>
              <a:rPr lang="ja-JP" altLang="en-US" sz="2400" b="1" dirty="0">
                <a:solidFill>
                  <a:schemeClr val="tx1"/>
                </a:solidFill>
              </a:rPr>
              <a:t>で検証</a:t>
            </a:r>
            <a:endParaRPr kumimoji="1" lang="en-US" altLang="ja-JP" sz="2400" b="1" dirty="0">
              <a:solidFill>
                <a:schemeClr val="tx1"/>
              </a:solidFill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015F02FC-0473-78E8-538E-790E87451B2D}"/>
              </a:ext>
            </a:extLst>
          </p:cNvPr>
          <p:cNvSpPr txBox="1"/>
          <p:nvPr/>
        </p:nvSpPr>
        <p:spPr>
          <a:xfrm>
            <a:off x="7464552" y="5660917"/>
            <a:ext cx="47274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b="1" dirty="0"/>
              <a:t>シミュレーションを用いて，設計指針を明確にする</a:t>
            </a:r>
          </a:p>
        </p:txBody>
      </p:sp>
      <p:pic>
        <p:nvPicPr>
          <p:cNvPr id="14" name="図 13" descr="グラフ, 等高線グラフ&#10;&#10;AI 生成コンテンツは誤りを含む可能性があります。">
            <a:extLst>
              <a:ext uri="{FF2B5EF4-FFF2-40B4-BE49-F238E27FC236}">
                <a16:creationId xmlns:a16="http://schemas.microsoft.com/office/drawing/2014/main" id="{23757E95-EC73-E66B-5513-F6094608F5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2092" y="3489680"/>
            <a:ext cx="1776249" cy="1665234"/>
          </a:xfrm>
          <a:prstGeom prst="rect">
            <a:avLst/>
          </a:prstGeom>
        </p:spPr>
      </p:pic>
      <p:pic>
        <p:nvPicPr>
          <p:cNvPr id="16" name="図 15" descr="グラフ&#10;&#10;AI 生成コンテンツは誤りを含む可能性があります。">
            <a:extLst>
              <a:ext uri="{FF2B5EF4-FFF2-40B4-BE49-F238E27FC236}">
                <a16:creationId xmlns:a16="http://schemas.microsoft.com/office/drawing/2014/main" id="{EAEA0DBC-8A34-5B95-A8F3-2CC5831375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8662" y="1302441"/>
            <a:ext cx="3299679" cy="166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9823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9DAC24E-7E99-09F7-6330-2B504A0D01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ja-JP" altLang="en-US" dirty="0"/>
              <a:t>何が「ベストラップ」なの？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3B02EFF8-197F-8222-D77B-6EDB6038A30B}"/>
              </a:ext>
            </a:extLst>
          </p:cNvPr>
          <p:cNvSpPr txBox="1"/>
          <p:nvPr/>
        </p:nvSpPr>
        <p:spPr>
          <a:xfrm>
            <a:off x="6497661" y="1171781"/>
            <a:ext cx="4031873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b="1" u="sng" dirty="0"/>
              <a:t>今まで</a:t>
            </a:r>
            <a:endParaRPr kumimoji="1" lang="en-US" altLang="ja-JP" sz="2400" b="1" u="sng" dirty="0"/>
          </a:p>
          <a:p>
            <a:r>
              <a:rPr lang="ja-JP" altLang="en-US" sz="2000" b="1" dirty="0"/>
              <a:t>エースドライバーのタイム</a:t>
            </a:r>
            <a:endParaRPr lang="en-US" altLang="ja-JP" sz="2000" b="1" dirty="0"/>
          </a:p>
          <a:p>
            <a:r>
              <a:rPr kumimoji="1" lang="ja-JP" altLang="en-US" sz="2000" b="1" dirty="0"/>
              <a:t>走行データが理論値</a:t>
            </a:r>
            <a:endParaRPr kumimoji="1" lang="en-US" altLang="ja-JP" sz="2000" b="1" dirty="0"/>
          </a:p>
          <a:p>
            <a:r>
              <a:rPr kumimoji="1" lang="ja-JP" altLang="en-US" sz="2000" b="1" dirty="0">
                <a:solidFill>
                  <a:srgbClr val="FF0000"/>
                </a:solidFill>
              </a:rPr>
              <a:t>→これって本当にベストラップ？</a:t>
            </a:r>
            <a:endParaRPr kumimoji="1" lang="en-US" altLang="ja-JP" sz="2000" b="1" dirty="0">
              <a:solidFill>
                <a:srgbClr val="FF0000"/>
              </a:solidFill>
            </a:endParaRPr>
          </a:p>
        </p:txBody>
      </p:sp>
      <p:pic>
        <p:nvPicPr>
          <p:cNvPr id="5" name="図 4" descr="グラフィカル ユーザー インターフェイス, アプリケーション&#10;&#10;AI 生成コンテンツは誤りを含む可能性があります。">
            <a:extLst>
              <a:ext uri="{FF2B5EF4-FFF2-40B4-BE49-F238E27FC236}">
                <a16:creationId xmlns:a16="http://schemas.microsoft.com/office/drawing/2014/main" id="{C8781395-116F-561A-A664-F3B9E61EF7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603" y="784893"/>
            <a:ext cx="6023461" cy="3543766"/>
          </a:xfrm>
          <a:prstGeom prst="rect">
            <a:avLst/>
          </a:prstGeom>
        </p:spPr>
      </p:pic>
      <p:pic>
        <p:nvPicPr>
          <p:cNvPr id="6" name="図 5" descr="グラフ&#10;&#10;AI 生成コンテンツは誤りを含む可能性があります。">
            <a:extLst>
              <a:ext uri="{FF2B5EF4-FFF2-40B4-BE49-F238E27FC236}">
                <a16:creationId xmlns:a16="http://schemas.microsoft.com/office/drawing/2014/main" id="{3A36C188-503B-AF88-9EAA-78A0FB41EB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4606" y="3601233"/>
            <a:ext cx="6125474" cy="3090974"/>
          </a:xfrm>
          <a:prstGeom prst="rect">
            <a:avLst/>
          </a:prstGeom>
        </p:spPr>
      </p:pic>
      <p:sp>
        <p:nvSpPr>
          <p:cNvPr id="7" name="矢印: 上カーブ 6">
            <a:extLst>
              <a:ext uri="{FF2B5EF4-FFF2-40B4-BE49-F238E27FC236}">
                <a16:creationId xmlns:a16="http://schemas.microsoft.com/office/drawing/2014/main" id="{933D4B88-301A-08FC-44D9-1E4C684528FC}"/>
              </a:ext>
            </a:extLst>
          </p:cNvPr>
          <p:cNvSpPr/>
          <p:nvPr/>
        </p:nvSpPr>
        <p:spPr>
          <a:xfrm rot="2451659">
            <a:off x="4892040" y="4414017"/>
            <a:ext cx="1600200" cy="612648"/>
          </a:xfrm>
          <a:prstGeom prst="curved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8F8AA8E-604F-0A41-85DE-A62D0A2CF1BC}"/>
              </a:ext>
            </a:extLst>
          </p:cNvPr>
          <p:cNvSpPr txBox="1"/>
          <p:nvPr/>
        </p:nvSpPr>
        <p:spPr>
          <a:xfrm>
            <a:off x="3195135" y="5300840"/>
            <a:ext cx="274947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b="1" u="sng" dirty="0"/>
              <a:t>シミュレーション</a:t>
            </a:r>
            <a:endParaRPr kumimoji="1" lang="en-US" altLang="ja-JP" sz="2400" b="1" u="sng" dirty="0"/>
          </a:p>
          <a:p>
            <a:r>
              <a:rPr kumimoji="1" lang="ja-JP" altLang="en-US" sz="2000" b="1" dirty="0"/>
              <a:t>理想的な走行ができる</a:t>
            </a:r>
            <a:endParaRPr kumimoji="1" lang="en-US" altLang="ja-JP" sz="2000" b="1" dirty="0"/>
          </a:p>
          <a:p>
            <a:r>
              <a:rPr kumimoji="1" lang="ja-JP" altLang="en-US" sz="2000" b="1" dirty="0">
                <a:solidFill>
                  <a:srgbClr val="FF0000"/>
                </a:solidFill>
              </a:rPr>
              <a:t>→真の理論</a:t>
            </a:r>
            <a:r>
              <a:rPr lang="ja-JP" altLang="en-US" sz="2000" b="1" dirty="0">
                <a:solidFill>
                  <a:srgbClr val="FF0000"/>
                </a:solidFill>
              </a:rPr>
              <a:t>値算出</a:t>
            </a:r>
            <a:endParaRPr lang="en-US" altLang="ja-JP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44828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A5DB73-27B0-B094-F57E-C8374DFF2C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四角形: 角を丸くする 16">
            <a:extLst>
              <a:ext uri="{FF2B5EF4-FFF2-40B4-BE49-F238E27FC236}">
                <a16:creationId xmlns:a16="http://schemas.microsoft.com/office/drawing/2014/main" id="{6B512227-BD80-4FF0-B566-CF83103BA8E7}"/>
              </a:ext>
            </a:extLst>
          </p:cNvPr>
          <p:cNvSpPr/>
          <p:nvPr/>
        </p:nvSpPr>
        <p:spPr>
          <a:xfrm>
            <a:off x="603505" y="1392392"/>
            <a:ext cx="4261104" cy="273752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8AE7FD90-4302-9200-01E7-2A517A0E3E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ja-JP" altLang="en-US" dirty="0"/>
              <a:t>何が「ベストラップ」なの？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141A9565-5261-D364-BAF6-1BEE3D5CD949}"/>
              </a:ext>
            </a:extLst>
          </p:cNvPr>
          <p:cNvSpPr txBox="1"/>
          <p:nvPr/>
        </p:nvSpPr>
        <p:spPr>
          <a:xfrm>
            <a:off x="137160" y="731520"/>
            <a:ext cx="53142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000" b="1" u="sng" dirty="0"/>
              <a:t>走行テスト</a:t>
            </a:r>
            <a:r>
              <a:rPr kumimoji="1" lang="ja-JP" altLang="en-US" sz="2000" b="1" u="sng" dirty="0"/>
              <a:t>におけるシミュレーションの役割</a:t>
            </a:r>
          </a:p>
        </p:txBody>
      </p:sp>
      <p:pic>
        <p:nvPicPr>
          <p:cNvPr id="11" name="図 10" descr="屋外, 道路, 座る, 水 が含まれている画像&#10;&#10;AI 生成コンテンツは誤りを含む可能性があります。">
            <a:extLst>
              <a:ext uri="{FF2B5EF4-FFF2-40B4-BE49-F238E27FC236}">
                <a16:creationId xmlns:a16="http://schemas.microsoft.com/office/drawing/2014/main" id="{4BB94AE0-D7EF-7961-AC0C-2C59902C84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14" r="14424" b="12627"/>
          <a:stretch>
            <a:fillRect/>
          </a:stretch>
        </p:blipFill>
        <p:spPr>
          <a:xfrm>
            <a:off x="795196" y="1568996"/>
            <a:ext cx="3840481" cy="2408660"/>
          </a:xfrm>
          <a:prstGeom prst="rect">
            <a:avLst/>
          </a:prstGeom>
        </p:spPr>
      </p:pic>
      <p:pic>
        <p:nvPicPr>
          <p:cNvPr id="12" name="図 11" descr="グラフ&#10;&#10;AI 生成コンテンツは誤りを含む可能性があります。">
            <a:extLst>
              <a:ext uri="{FF2B5EF4-FFF2-40B4-BE49-F238E27FC236}">
                <a16:creationId xmlns:a16="http://schemas.microsoft.com/office/drawing/2014/main" id="{A2E90B52-5615-CCE9-DBFB-9D7F226066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5553" y="1700731"/>
            <a:ext cx="4643541" cy="2343176"/>
          </a:xfrm>
          <a:prstGeom prst="rect">
            <a:avLst/>
          </a:prstGeom>
        </p:spPr>
      </p:pic>
      <p:sp>
        <p:nvSpPr>
          <p:cNvPr id="13" name="矢印: 右 12">
            <a:extLst>
              <a:ext uri="{FF2B5EF4-FFF2-40B4-BE49-F238E27FC236}">
                <a16:creationId xmlns:a16="http://schemas.microsoft.com/office/drawing/2014/main" id="{C5B33C70-C1C3-52D2-B53B-2611FC1710AD}"/>
              </a:ext>
            </a:extLst>
          </p:cNvPr>
          <p:cNvSpPr/>
          <p:nvPr/>
        </p:nvSpPr>
        <p:spPr>
          <a:xfrm>
            <a:off x="5029200" y="2309975"/>
            <a:ext cx="1609344" cy="400110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矢印: 右 13">
            <a:extLst>
              <a:ext uri="{FF2B5EF4-FFF2-40B4-BE49-F238E27FC236}">
                <a16:creationId xmlns:a16="http://schemas.microsoft.com/office/drawing/2014/main" id="{CB280C61-75A2-E71C-F0B1-F748000778D1}"/>
              </a:ext>
            </a:extLst>
          </p:cNvPr>
          <p:cNvSpPr/>
          <p:nvPr/>
        </p:nvSpPr>
        <p:spPr>
          <a:xfrm rot="10800000">
            <a:off x="5029200" y="3016772"/>
            <a:ext cx="1609344" cy="400110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四角形: 角を丸くする 17">
            <a:extLst>
              <a:ext uri="{FF2B5EF4-FFF2-40B4-BE49-F238E27FC236}">
                <a16:creationId xmlns:a16="http://schemas.microsoft.com/office/drawing/2014/main" id="{312BDFBC-EBF3-0CE3-9F50-6170225F907E}"/>
              </a:ext>
            </a:extLst>
          </p:cNvPr>
          <p:cNvSpPr/>
          <p:nvPr/>
        </p:nvSpPr>
        <p:spPr>
          <a:xfrm>
            <a:off x="6803135" y="1392392"/>
            <a:ext cx="4996003" cy="2737530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3C423E08-998C-C282-B22D-5F39E4ADD8BA}"/>
              </a:ext>
            </a:extLst>
          </p:cNvPr>
          <p:cNvSpPr txBox="1"/>
          <p:nvPr/>
        </p:nvSpPr>
        <p:spPr>
          <a:xfrm>
            <a:off x="2276856" y="1245384"/>
            <a:ext cx="87716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b="1" dirty="0"/>
              <a:t>マシン</a:t>
            </a: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9EB65376-5D3E-EC31-2AA8-95AF3A99A147}"/>
              </a:ext>
            </a:extLst>
          </p:cNvPr>
          <p:cNvSpPr txBox="1"/>
          <p:nvPr/>
        </p:nvSpPr>
        <p:spPr>
          <a:xfrm>
            <a:off x="8285473" y="1245384"/>
            <a:ext cx="203132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ja-JP" altLang="en-US" b="1" dirty="0"/>
              <a:t>シミュレーション</a:t>
            </a:r>
            <a:endParaRPr kumimoji="1" lang="ja-JP" altLang="en-US" b="1" dirty="0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8E85DE7E-B9E1-0BA5-67B6-28E7EDC1739C}"/>
              </a:ext>
            </a:extLst>
          </p:cNvPr>
          <p:cNvSpPr txBox="1"/>
          <p:nvPr/>
        </p:nvSpPr>
        <p:spPr>
          <a:xfrm>
            <a:off x="5164458" y="1700731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/>
              <a:t>車両挙動を</a:t>
            </a:r>
            <a:endParaRPr kumimoji="1" lang="en-US" altLang="ja-JP" b="1" dirty="0"/>
          </a:p>
          <a:p>
            <a:r>
              <a:rPr kumimoji="1" lang="en-US" altLang="ja-JP" b="1" dirty="0"/>
              <a:t>sim</a:t>
            </a:r>
            <a:r>
              <a:rPr kumimoji="1" lang="ja-JP" altLang="en-US" b="1" dirty="0"/>
              <a:t>に</a:t>
            </a:r>
            <a:r>
              <a:rPr kumimoji="1" lang="en-US" altLang="ja-JP" b="1" dirty="0"/>
              <a:t>FB</a:t>
            </a:r>
            <a:endParaRPr kumimoji="1" lang="ja-JP" altLang="en-US" b="1" dirty="0"/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A19ED821-1F12-77A8-0B99-063E3015AA63}"/>
              </a:ext>
            </a:extLst>
          </p:cNvPr>
          <p:cNvSpPr txBox="1"/>
          <p:nvPr/>
        </p:nvSpPr>
        <p:spPr>
          <a:xfrm>
            <a:off x="5060350" y="3424720"/>
            <a:ext cx="17668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dirty="0"/>
              <a:t>Sim</a:t>
            </a:r>
            <a:r>
              <a:rPr lang="ja-JP" altLang="en-US" b="1" dirty="0"/>
              <a:t>上のセット</a:t>
            </a:r>
            <a:endParaRPr lang="en-US" altLang="ja-JP" b="1" dirty="0"/>
          </a:p>
          <a:p>
            <a:r>
              <a:rPr lang="ja-JP" altLang="en-US" b="1" dirty="0"/>
              <a:t>実車で検証</a:t>
            </a:r>
            <a:endParaRPr kumimoji="1" lang="en-US" altLang="ja-JP" b="1" dirty="0"/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752CCDE4-BE64-6BA5-5EAC-106AFBA447AC}"/>
              </a:ext>
            </a:extLst>
          </p:cNvPr>
          <p:cNvSpPr txBox="1"/>
          <p:nvPr/>
        </p:nvSpPr>
        <p:spPr>
          <a:xfrm>
            <a:off x="430215" y="4507625"/>
            <a:ext cx="4801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/>
              <a:t>走行テストでは，リソース，時間が限られる</a:t>
            </a:r>
            <a:endParaRPr kumimoji="1" lang="en-US" altLang="ja-JP" b="1" dirty="0"/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C92FBA99-0B33-2D79-C239-5CD2733A31A5}"/>
              </a:ext>
            </a:extLst>
          </p:cNvPr>
          <p:cNvSpPr txBox="1"/>
          <p:nvPr/>
        </p:nvSpPr>
        <p:spPr>
          <a:xfrm>
            <a:off x="6866666" y="4507625"/>
            <a:ext cx="4801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b="1" dirty="0"/>
              <a:t>何度でも，どんなセッティングでも検証可能</a:t>
            </a:r>
            <a:endParaRPr lang="en-US" altLang="ja-JP" b="1" dirty="0"/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EFB6F8AF-C70A-247B-1B1A-E45E74D6BBF9}"/>
              </a:ext>
            </a:extLst>
          </p:cNvPr>
          <p:cNvSpPr txBox="1"/>
          <p:nvPr/>
        </p:nvSpPr>
        <p:spPr>
          <a:xfrm>
            <a:off x="3389219" y="6034303"/>
            <a:ext cx="51090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b="1" dirty="0">
                <a:solidFill>
                  <a:srgbClr val="FF0000"/>
                </a:solidFill>
              </a:rPr>
              <a:t>→パフォーマンスエンジニアの設置</a:t>
            </a: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31B983A4-8878-137D-0461-63E2BFBA9DFA}"/>
              </a:ext>
            </a:extLst>
          </p:cNvPr>
          <p:cNvSpPr txBox="1"/>
          <p:nvPr/>
        </p:nvSpPr>
        <p:spPr>
          <a:xfrm>
            <a:off x="1153971" y="5347354"/>
            <a:ext cx="33538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/>
              <a:t>走行テストの現場で</a:t>
            </a:r>
            <a:r>
              <a:rPr kumimoji="1" lang="en-US" altLang="ja-JP" b="1" dirty="0"/>
              <a:t>sim</a:t>
            </a:r>
            <a:r>
              <a:rPr kumimoji="1" lang="ja-JP" altLang="en-US" b="1" dirty="0"/>
              <a:t>をして</a:t>
            </a:r>
            <a:endParaRPr kumimoji="1" lang="en-US" altLang="ja-JP" b="1" dirty="0"/>
          </a:p>
          <a:p>
            <a:r>
              <a:rPr lang="ja-JP" altLang="en-US" b="1" dirty="0"/>
              <a:t>セッティングを</a:t>
            </a:r>
            <a:r>
              <a:rPr kumimoji="1" lang="ja-JP" altLang="en-US" b="1" dirty="0"/>
              <a:t>試行錯誤</a:t>
            </a: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BB11D2D8-F817-2CFD-F876-EF1A73565A49}"/>
              </a:ext>
            </a:extLst>
          </p:cNvPr>
          <p:cNvSpPr txBox="1"/>
          <p:nvPr/>
        </p:nvSpPr>
        <p:spPr>
          <a:xfrm>
            <a:off x="6927265" y="5347354"/>
            <a:ext cx="48013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b="1" dirty="0"/>
              <a:t>走行データと比較し，ドライバーに理想的な</a:t>
            </a:r>
            <a:endParaRPr lang="en-US" altLang="ja-JP" b="1" dirty="0"/>
          </a:p>
          <a:p>
            <a:r>
              <a:rPr lang="ja-JP" altLang="en-US" b="1" dirty="0"/>
              <a:t>運転方法を</a:t>
            </a:r>
            <a:r>
              <a:rPr lang="en-US" altLang="ja-JP" b="1" dirty="0"/>
              <a:t>FB</a:t>
            </a:r>
          </a:p>
        </p:txBody>
      </p:sp>
      <p:sp>
        <p:nvSpPr>
          <p:cNvPr id="28" name="矢印: 右 27">
            <a:extLst>
              <a:ext uri="{FF2B5EF4-FFF2-40B4-BE49-F238E27FC236}">
                <a16:creationId xmlns:a16="http://schemas.microsoft.com/office/drawing/2014/main" id="{A607303D-9681-5FEF-98FB-D9D8EA73209B}"/>
              </a:ext>
            </a:extLst>
          </p:cNvPr>
          <p:cNvSpPr/>
          <p:nvPr/>
        </p:nvSpPr>
        <p:spPr>
          <a:xfrm rot="5400000">
            <a:off x="2553659" y="4859234"/>
            <a:ext cx="323553" cy="457200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矢印: 右 28">
            <a:extLst>
              <a:ext uri="{FF2B5EF4-FFF2-40B4-BE49-F238E27FC236}">
                <a16:creationId xmlns:a16="http://schemas.microsoft.com/office/drawing/2014/main" id="{37DFD4F8-B76A-0ADE-1C5D-ADE3EE0BED28}"/>
              </a:ext>
            </a:extLst>
          </p:cNvPr>
          <p:cNvSpPr/>
          <p:nvPr/>
        </p:nvSpPr>
        <p:spPr>
          <a:xfrm rot="5400000">
            <a:off x="9166146" y="4837076"/>
            <a:ext cx="323553" cy="457200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890009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9FCE85E-995A-FBE8-623A-6DE64CA419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ja-JP" altLang="en-US" dirty="0"/>
              <a:t>パフォーマンスエンジニアとは</a:t>
            </a:r>
            <a:endParaRPr kumimoji="1" lang="ja-JP" altLang="en-US" dirty="0"/>
          </a:p>
        </p:txBody>
      </p:sp>
      <p:pic>
        <p:nvPicPr>
          <p:cNvPr id="1030" name="Picture 6" descr="Image">
            <a:extLst>
              <a:ext uri="{FF2B5EF4-FFF2-40B4-BE49-F238E27FC236}">
                <a16:creationId xmlns:a16="http://schemas.microsoft.com/office/drawing/2014/main" id="{2DCB5A0F-260B-9388-7839-8D0BE04711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84" r="9098"/>
          <a:stretch>
            <a:fillRect/>
          </a:stretch>
        </p:blipFill>
        <p:spPr bwMode="auto">
          <a:xfrm>
            <a:off x="458861" y="4483882"/>
            <a:ext cx="2551631" cy="1837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E3648CC7-7B50-543F-C3D6-5CC0F7BB7596}"/>
              </a:ext>
            </a:extLst>
          </p:cNvPr>
          <p:cNvSpPr txBox="1"/>
          <p:nvPr/>
        </p:nvSpPr>
        <p:spPr>
          <a:xfrm>
            <a:off x="275383" y="6321229"/>
            <a:ext cx="687688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000" dirty="0"/>
              <a:t>https://www.mercedesamgf1.com/news/suzuka-stories-i-slept-under-the-grandstand-to-watch-the-grand-prix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C8901506-1EA8-2713-A626-5E34D7132E26}"/>
              </a:ext>
            </a:extLst>
          </p:cNvPr>
          <p:cNvSpPr txBox="1"/>
          <p:nvPr/>
        </p:nvSpPr>
        <p:spPr>
          <a:xfrm>
            <a:off x="3146736" y="4635230"/>
            <a:ext cx="4135374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400" b="1" i="0" u="sng" dirty="0">
                <a:solidFill>
                  <a:srgbClr val="0F1419"/>
                </a:solidFill>
                <a:effectLst/>
                <a:latin typeface="TwitterChirp"/>
              </a:rPr>
              <a:t>桑原克英 エンジニア</a:t>
            </a:r>
            <a:endParaRPr lang="en-US" altLang="ja-JP" sz="1400" b="1" i="0" u="sng" dirty="0">
              <a:solidFill>
                <a:srgbClr val="0F1419"/>
              </a:solidFill>
              <a:effectLst/>
              <a:latin typeface="TwitterChirp"/>
            </a:endParaRPr>
          </a:p>
          <a:p>
            <a:r>
              <a:rPr lang="ja-JP" altLang="en-US" sz="1400" dirty="0"/>
              <a:t>慶応義塾大学学生フォーミュラ出身</a:t>
            </a:r>
            <a:endParaRPr lang="en-US" altLang="ja-JP" sz="1400" dirty="0"/>
          </a:p>
          <a:p>
            <a:endParaRPr lang="en-US" altLang="ja-JP" sz="1400" dirty="0"/>
          </a:p>
          <a:p>
            <a:r>
              <a:rPr lang="en-US" altLang="ja-JP" sz="1400" dirty="0"/>
              <a:t>SUPER GT, WEC</a:t>
            </a:r>
            <a:r>
              <a:rPr lang="ja-JP" altLang="en-US" sz="1400" dirty="0"/>
              <a:t>などを経て</a:t>
            </a:r>
            <a:endParaRPr lang="en-US" altLang="ja-JP" sz="1400" dirty="0"/>
          </a:p>
          <a:p>
            <a:r>
              <a:rPr lang="ja-JP" altLang="en-US" sz="1400" dirty="0"/>
              <a:t>メルセデス</a:t>
            </a:r>
            <a:r>
              <a:rPr lang="en-US" altLang="ja-JP" sz="1400" dirty="0"/>
              <a:t>F1</a:t>
            </a:r>
            <a:r>
              <a:rPr lang="ja-JP" altLang="en-US" sz="1400" dirty="0"/>
              <a:t>チームに</a:t>
            </a:r>
            <a:endParaRPr lang="en-US" altLang="ja-JP" sz="1400" dirty="0"/>
          </a:p>
          <a:p>
            <a:r>
              <a:rPr lang="en-US" altLang="ja-JP" sz="1400" dirty="0"/>
              <a:t>2024</a:t>
            </a:r>
            <a:r>
              <a:rPr lang="ja-JP" altLang="en-US" sz="1400" dirty="0"/>
              <a:t>年シーズン途中からジョージ・ラッセルの</a:t>
            </a:r>
            <a:endParaRPr lang="en-US" altLang="ja-JP" sz="1400" dirty="0"/>
          </a:p>
          <a:p>
            <a:r>
              <a:rPr lang="ja-JP" altLang="en-US" sz="1400" dirty="0"/>
              <a:t>パフォーマンスエンジニアを担当</a:t>
            </a:r>
          </a:p>
        </p:txBody>
      </p:sp>
      <p:pic>
        <p:nvPicPr>
          <p:cNvPr id="1032" name="Picture 8" descr="暗い部屋でパソコンを使う男性のイラスト">
            <a:extLst>
              <a:ext uri="{FF2B5EF4-FFF2-40B4-BE49-F238E27FC236}">
                <a16:creationId xmlns:a16="http://schemas.microsoft.com/office/drawing/2014/main" id="{7764188F-86A0-E113-7D55-D4584BE668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059" y="1512915"/>
            <a:ext cx="2551630" cy="2385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82EB26A3-A7D9-4ADE-3FE4-A30B84189C70}"/>
              </a:ext>
            </a:extLst>
          </p:cNvPr>
          <p:cNvSpPr txBox="1"/>
          <p:nvPr/>
        </p:nvSpPr>
        <p:spPr>
          <a:xfrm>
            <a:off x="3188880" y="2167255"/>
            <a:ext cx="226215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/>
              <a:t>・ログデータの解析</a:t>
            </a:r>
            <a:endParaRPr kumimoji="1" lang="en-US" altLang="ja-JP" b="1" dirty="0"/>
          </a:p>
          <a:p>
            <a:r>
              <a:rPr lang="ja-JP" altLang="en-US" b="1" dirty="0"/>
              <a:t>・シミュレーション</a:t>
            </a:r>
            <a:endParaRPr lang="en-US" altLang="ja-JP" b="1" dirty="0"/>
          </a:p>
          <a:p>
            <a:r>
              <a:rPr lang="ja-JP" altLang="en-US" b="1" dirty="0"/>
              <a:t>・サスセッティング</a:t>
            </a:r>
            <a:endParaRPr lang="en-US" altLang="ja-JP" b="1" dirty="0"/>
          </a:p>
          <a:p>
            <a:r>
              <a:rPr lang="ja-JP" altLang="en-US" b="1" dirty="0"/>
              <a:t>・戦略を考える</a:t>
            </a:r>
            <a:endParaRPr kumimoji="1" lang="ja-JP" altLang="en-US" b="1" dirty="0"/>
          </a:p>
        </p:txBody>
      </p:sp>
      <p:sp>
        <p:nvSpPr>
          <p:cNvPr id="11" name="四角形: 角を丸くする 10">
            <a:extLst>
              <a:ext uri="{FF2B5EF4-FFF2-40B4-BE49-F238E27FC236}">
                <a16:creationId xmlns:a16="http://schemas.microsoft.com/office/drawing/2014/main" id="{2AEF9134-2824-A16C-E9C8-54256C00178E}"/>
              </a:ext>
            </a:extLst>
          </p:cNvPr>
          <p:cNvSpPr/>
          <p:nvPr/>
        </p:nvSpPr>
        <p:spPr>
          <a:xfrm>
            <a:off x="635328" y="1242396"/>
            <a:ext cx="5107104" cy="282112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6D20A2CB-1806-A65B-3A40-8B4D4BFE8847}"/>
              </a:ext>
            </a:extLst>
          </p:cNvPr>
          <p:cNvSpPr txBox="1"/>
          <p:nvPr/>
        </p:nvSpPr>
        <p:spPr>
          <a:xfrm>
            <a:off x="1713629" y="1025129"/>
            <a:ext cx="2954655" cy="369332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b="1" dirty="0"/>
              <a:t>パフォーマンスエンジニア</a:t>
            </a:r>
          </a:p>
        </p:txBody>
      </p:sp>
      <p:sp>
        <p:nvSpPr>
          <p:cNvPr id="12" name="矢印: 左右 11">
            <a:extLst>
              <a:ext uri="{FF2B5EF4-FFF2-40B4-BE49-F238E27FC236}">
                <a16:creationId xmlns:a16="http://schemas.microsoft.com/office/drawing/2014/main" id="{2DD1A42B-F3D3-9490-4E76-6B83715FA867}"/>
              </a:ext>
            </a:extLst>
          </p:cNvPr>
          <p:cNvSpPr/>
          <p:nvPr/>
        </p:nvSpPr>
        <p:spPr>
          <a:xfrm>
            <a:off x="5989320" y="1770138"/>
            <a:ext cx="2088478" cy="420966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5BF8F0AB-2C6C-FC62-9109-BF9A06DD4897}"/>
              </a:ext>
            </a:extLst>
          </p:cNvPr>
          <p:cNvSpPr txBox="1"/>
          <p:nvPr/>
        </p:nvSpPr>
        <p:spPr>
          <a:xfrm>
            <a:off x="8324686" y="1672409"/>
            <a:ext cx="24929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/>
              <a:t>トラックエンジニアに</a:t>
            </a:r>
            <a:endParaRPr kumimoji="1" lang="en-US" altLang="ja-JP" b="1" dirty="0"/>
          </a:p>
          <a:p>
            <a:r>
              <a:rPr kumimoji="1" lang="ja-JP" altLang="en-US" b="1" dirty="0"/>
              <a:t>セッティングを進言</a:t>
            </a:r>
          </a:p>
        </p:txBody>
      </p:sp>
      <p:sp>
        <p:nvSpPr>
          <p:cNvPr id="14" name="矢印: 左右 13">
            <a:extLst>
              <a:ext uri="{FF2B5EF4-FFF2-40B4-BE49-F238E27FC236}">
                <a16:creationId xmlns:a16="http://schemas.microsoft.com/office/drawing/2014/main" id="{FEC7AA88-E988-A104-7E12-A9B3CF36C86C}"/>
              </a:ext>
            </a:extLst>
          </p:cNvPr>
          <p:cNvSpPr/>
          <p:nvPr/>
        </p:nvSpPr>
        <p:spPr>
          <a:xfrm>
            <a:off x="5989320" y="3175486"/>
            <a:ext cx="2088478" cy="420966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43BCD81A-8B78-2CAE-8F36-9CF20DED86E9}"/>
              </a:ext>
            </a:extLst>
          </p:cNvPr>
          <p:cNvSpPr txBox="1"/>
          <p:nvPr/>
        </p:nvSpPr>
        <p:spPr>
          <a:xfrm>
            <a:off x="8293758" y="3084816"/>
            <a:ext cx="31191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b="1" dirty="0"/>
              <a:t>ドライバーに理想的なドライビングをアドバイス</a:t>
            </a:r>
            <a:endParaRPr kumimoji="1" lang="en-US" altLang="ja-JP" b="1" dirty="0"/>
          </a:p>
        </p:txBody>
      </p:sp>
      <p:sp>
        <p:nvSpPr>
          <p:cNvPr id="16" name="四角形: 角を丸くする 15">
            <a:extLst>
              <a:ext uri="{FF2B5EF4-FFF2-40B4-BE49-F238E27FC236}">
                <a16:creationId xmlns:a16="http://schemas.microsoft.com/office/drawing/2014/main" id="{1007AFEE-E6B3-EBF7-16E9-B79258660BC4}"/>
              </a:ext>
            </a:extLst>
          </p:cNvPr>
          <p:cNvSpPr/>
          <p:nvPr/>
        </p:nvSpPr>
        <p:spPr>
          <a:xfrm>
            <a:off x="8274934" y="1528512"/>
            <a:ext cx="2542742" cy="871838"/>
          </a:xfrm>
          <a:prstGeom prst="round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四角形: 角を丸くする 16">
            <a:extLst>
              <a:ext uri="{FF2B5EF4-FFF2-40B4-BE49-F238E27FC236}">
                <a16:creationId xmlns:a16="http://schemas.microsoft.com/office/drawing/2014/main" id="{7250108D-9940-3FEA-5E22-1E28F7C0AF10}"/>
              </a:ext>
            </a:extLst>
          </p:cNvPr>
          <p:cNvSpPr/>
          <p:nvPr/>
        </p:nvSpPr>
        <p:spPr>
          <a:xfrm>
            <a:off x="8289725" y="2972062"/>
            <a:ext cx="3013488" cy="871838"/>
          </a:xfrm>
          <a:prstGeom prst="round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5252797A-7990-76A6-7D84-A045416C00CA}"/>
              </a:ext>
            </a:extLst>
          </p:cNvPr>
          <p:cNvSpPr txBox="1"/>
          <p:nvPr/>
        </p:nvSpPr>
        <p:spPr>
          <a:xfrm>
            <a:off x="7225745" y="4415613"/>
            <a:ext cx="4690872" cy="203132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ja-JP" altLang="en-US" b="1" u="sng" dirty="0"/>
              <a:t>パフォーマンスエンジニア</a:t>
            </a:r>
            <a:endParaRPr lang="en-US" altLang="ja-JP" b="1" u="sng" dirty="0"/>
          </a:p>
          <a:p>
            <a:r>
              <a:rPr lang="ja-JP" altLang="en-US" dirty="0"/>
              <a:t>シミュレーションや走行データをもとに，トラックエンジニアやドライバーに進言する役割．</a:t>
            </a:r>
            <a:endParaRPr lang="en-US" altLang="ja-JP" dirty="0"/>
          </a:p>
          <a:p>
            <a:r>
              <a:rPr lang="ja-JP" altLang="en-US" dirty="0"/>
              <a:t>トラックエンジニアに加えて，パフォーマンスエンジニアを置くことで，車両開発を加速させることができる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049322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CFB874C-67B9-79A6-A3E9-2078CE4FD0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ja-JP" altLang="en-US" dirty="0"/>
              <a:t>シミュレーションの構造</a:t>
            </a:r>
            <a:endParaRPr kumimoji="1" lang="ja-JP" altLang="en-US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846D938E-0609-9D6F-489A-017B40CE1641}"/>
              </a:ext>
            </a:extLst>
          </p:cNvPr>
          <p:cNvSpPr txBox="1"/>
          <p:nvPr/>
        </p:nvSpPr>
        <p:spPr>
          <a:xfrm>
            <a:off x="513926" y="1573520"/>
            <a:ext cx="353013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b="1" u="sng" dirty="0"/>
              <a:t>車両パラメータ</a:t>
            </a:r>
            <a:r>
              <a:rPr lang="ja-JP" altLang="en-US" sz="2400" b="1" u="sng" dirty="0"/>
              <a:t>設定</a:t>
            </a:r>
            <a:endParaRPr lang="en-US" altLang="ja-JP" sz="2400" b="1" u="sng" dirty="0"/>
          </a:p>
          <a:p>
            <a:r>
              <a:rPr kumimoji="1" lang="ja-JP" altLang="en-US" dirty="0"/>
              <a:t>→</a:t>
            </a:r>
            <a:r>
              <a:rPr lang="en-US" altLang="ja-JP" dirty="0" err="1"/>
              <a:t>vehicle_parameter_nitOO.mlx</a:t>
            </a:r>
            <a:endParaRPr kumimoji="1" lang="en-US" altLang="ja-JP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B1401499-4442-09F6-E7AE-4751A6D70285}"/>
              </a:ext>
            </a:extLst>
          </p:cNvPr>
          <p:cNvSpPr txBox="1"/>
          <p:nvPr/>
        </p:nvSpPr>
        <p:spPr>
          <a:xfrm>
            <a:off x="8420408" y="983841"/>
            <a:ext cx="313419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u="sng" dirty="0"/>
              <a:t>GGV Map </a:t>
            </a:r>
            <a:r>
              <a:rPr kumimoji="1" lang="ja-JP" altLang="en-US" sz="2400" b="1" u="sng" dirty="0"/>
              <a:t>作成</a:t>
            </a:r>
          </a:p>
          <a:p>
            <a:r>
              <a:rPr lang="ja-JP" altLang="en-US" dirty="0"/>
              <a:t>→</a:t>
            </a:r>
            <a:r>
              <a:rPr lang="en-US" altLang="ja-JP" dirty="0"/>
              <a:t>GGV_map_creation_4.mlx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57279E7F-D9D5-27B3-1CD4-1E557A1FD36B}"/>
              </a:ext>
            </a:extLst>
          </p:cNvPr>
          <p:cNvSpPr txBox="1"/>
          <p:nvPr/>
        </p:nvSpPr>
        <p:spPr>
          <a:xfrm>
            <a:off x="1618279" y="3850179"/>
            <a:ext cx="449353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b="1" dirty="0"/>
              <a:t>ラップ</a:t>
            </a:r>
            <a:r>
              <a:rPr lang="ja-JP" altLang="en-US" sz="2400" b="1" dirty="0"/>
              <a:t>タイムシミュレーション</a:t>
            </a:r>
            <a:endParaRPr lang="en-US" altLang="ja-JP" sz="2400" b="1" dirty="0"/>
          </a:p>
          <a:p>
            <a:r>
              <a:rPr lang="ja-JP" altLang="en-US" dirty="0"/>
              <a:t>→</a:t>
            </a:r>
            <a:r>
              <a:rPr lang="en-US" altLang="ja-JP" dirty="0" err="1"/>
              <a:t>Lap_time_simulation.mlx</a:t>
            </a:r>
            <a:endParaRPr kumimoji="1" lang="ja-JP" altLang="en-US" dirty="0"/>
          </a:p>
        </p:txBody>
      </p:sp>
      <p:sp>
        <p:nvSpPr>
          <p:cNvPr id="9" name="四角形: 角を丸くする 8">
            <a:extLst>
              <a:ext uri="{FF2B5EF4-FFF2-40B4-BE49-F238E27FC236}">
                <a16:creationId xmlns:a16="http://schemas.microsoft.com/office/drawing/2014/main" id="{E4E5015C-4B12-9F45-D11E-816C4DB0A736}"/>
              </a:ext>
            </a:extLst>
          </p:cNvPr>
          <p:cNvSpPr/>
          <p:nvPr/>
        </p:nvSpPr>
        <p:spPr>
          <a:xfrm>
            <a:off x="428201" y="1429373"/>
            <a:ext cx="3615859" cy="1026958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四角形: 角を丸くする 9">
            <a:extLst>
              <a:ext uri="{FF2B5EF4-FFF2-40B4-BE49-F238E27FC236}">
                <a16:creationId xmlns:a16="http://schemas.microsoft.com/office/drawing/2014/main" id="{6061E534-3E5C-D906-4B05-E14C834CE859}"/>
              </a:ext>
            </a:extLst>
          </p:cNvPr>
          <p:cNvSpPr/>
          <p:nvPr/>
        </p:nvSpPr>
        <p:spPr>
          <a:xfrm>
            <a:off x="8179573" y="932452"/>
            <a:ext cx="3615859" cy="356334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矢印: 右 10">
            <a:extLst>
              <a:ext uri="{FF2B5EF4-FFF2-40B4-BE49-F238E27FC236}">
                <a16:creationId xmlns:a16="http://schemas.microsoft.com/office/drawing/2014/main" id="{A59E2FE9-2DE8-4BEA-B132-797EE8D6A624}"/>
              </a:ext>
            </a:extLst>
          </p:cNvPr>
          <p:cNvSpPr/>
          <p:nvPr/>
        </p:nvSpPr>
        <p:spPr>
          <a:xfrm>
            <a:off x="4347249" y="1840571"/>
            <a:ext cx="3615859" cy="400110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2F861797-6D32-D3E8-EB19-401417A157B9}"/>
              </a:ext>
            </a:extLst>
          </p:cNvPr>
          <p:cNvSpPr txBox="1"/>
          <p:nvPr/>
        </p:nvSpPr>
        <p:spPr>
          <a:xfrm>
            <a:off x="4539992" y="1194240"/>
            <a:ext cx="32303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b="1" dirty="0" err="1"/>
              <a:t>MFeval</a:t>
            </a:r>
            <a:endParaRPr kumimoji="1" lang="en-US" altLang="ja-JP" b="1" dirty="0"/>
          </a:p>
          <a:p>
            <a:pPr algn="ctr"/>
            <a:r>
              <a:rPr kumimoji="1" lang="en-US" altLang="ja-JP" b="1" dirty="0"/>
              <a:t>Vehicle dynamics block set</a:t>
            </a:r>
            <a:endParaRPr kumimoji="1" lang="ja-JP" altLang="en-US" b="1" dirty="0"/>
          </a:p>
        </p:txBody>
      </p:sp>
      <p:pic>
        <p:nvPicPr>
          <p:cNvPr id="14" name="図 13" descr="グラフ, 等高線グラフ&#10;&#10;AI 生成コンテンツは誤りを含む可能性があります。">
            <a:extLst>
              <a:ext uri="{FF2B5EF4-FFF2-40B4-BE49-F238E27FC236}">
                <a16:creationId xmlns:a16="http://schemas.microsoft.com/office/drawing/2014/main" id="{EE273C64-7E30-A1BB-F556-DDA187A8AB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5456" y="1676008"/>
            <a:ext cx="3134190" cy="2652006"/>
          </a:xfrm>
          <a:prstGeom prst="rect">
            <a:avLst/>
          </a:prstGeom>
        </p:spPr>
      </p:pic>
      <p:pic>
        <p:nvPicPr>
          <p:cNvPr id="16" name="図 15" descr="グラフィカル ユーザー インターフェイス, グラフ&#10;&#10;AI 生成コンテンツは誤りを含む可能性があります。">
            <a:extLst>
              <a:ext uri="{FF2B5EF4-FFF2-40B4-BE49-F238E27FC236}">
                <a16:creationId xmlns:a16="http://schemas.microsoft.com/office/drawing/2014/main" id="{81D094A4-F08A-F549-EE3E-28333DE18E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1085" y="4660346"/>
            <a:ext cx="3615860" cy="1824598"/>
          </a:xfrm>
          <a:prstGeom prst="rect">
            <a:avLst/>
          </a:prstGeom>
        </p:spPr>
      </p:pic>
      <p:sp>
        <p:nvSpPr>
          <p:cNvPr id="17" name="四角形: 角を丸くする 16">
            <a:extLst>
              <a:ext uri="{FF2B5EF4-FFF2-40B4-BE49-F238E27FC236}">
                <a16:creationId xmlns:a16="http://schemas.microsoft.com/office/drawing/2014/main" id="{764B8C79-5FF3-6DEE-B64E-9136FFA8B1BD}"/>
              </a:ext>
            </a:extLst>
          </p:cNvPr>
          <p:cNvSpPr/>
          <p:nvPr/>
        </p:nvSpPr>
        <p:spPr>
          <a:xfrm>
            <a:off x="1495425" y="3752849"/>
            <a:ext cx="4705350" cy="2934831"/>
          </a:xfrm>
          <a:prstGeom prst="round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矢印: 右 17">
            <a:extLst>
              <a:ext uri="{FF2B5EF4-FFF2-40B4-BE49-F238E27FC236}">
                <a16:creationId xmlns:a16="http://schemas.microsoft.com/office/drawing/2014/main" id="{30806E63-344C-C244-9A3E-D3CF48F2BF42}"/>
              </a:ext>
            </a:extLst>
          </p:cNvPr>
          <p:cNvSpPr/>
          <p:nvPr/>
        </p:nvSpPr>
        <p:spPr>
          <a:xfrm rot="9223271">
            <a:off x="6461444" y="4295745"/>
            <a:ext cx="1624547" cy="400110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矢印: 右 18">
            <a:extLst>
              <a:ext uri="{FF2B5EF4-FFF2-40B4-BE49-F238E27FC236}">
                <a16:creationId xmlns:a16="http://schemas.microsoft.com/office/drawing/2014/main" id="{F1FBA1DB-E5C3-8B90-33B4-58FA06F8F830}"/>
              </a:ext>
            </a:extLst>
          </p:cNvPr>
          <p:cNvSpPr/>
          <p:nvPr/>
        </p:nvSpPr>
        <p:spPr>
          <a:xfrm rot="14224584">
            <a:off x="1994004" y="2891442"/>
            <a:ext cx="1200751" cy="400110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BB5E0702-597B-6B18-49A3-C0D71364C127}"/>
              </a:ext>
            </a:extLst>
          </p:cNvPr>
          <p:cNvSpPr txBox="1"/>
          <p:nvPr/>
        </p:nvSpPr>
        <p:spPr>
          <a:xfrm>
            <a:off x="595178" y="2992270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/>
              <a:t>パラメータ変更</a:t>
            </a:r>
          </a:p>
        </p:txBody>
      </p:sp>
      <p:sp>
        <p:nvSpPr>
          <p:cNvPr id="21" name="矢印: 右 20">
            <a:extLst>
              <a:ext uri="{FF2B5EF4-FFF2-40B4-BE49-F238E27FC236}">
                <a16:creationId xmlns:a16="http://schemas.microsoft.com/office/drawing/2014/main" id="{9430BBD4-2A64-A2BE-D974-6AC31AECF7A9}"/>
              </a:ext>
            </a:extLst>
          </p:cNvPr>
          <p:cNvSpPr/>
          <p:nvPr/>
        </p:nvSpPr>
        <p:spPr>
          <a:xfrm>
            <a:off x="6426718" y="6118293"/>
            <a:ext cx="763455" cy="400110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38E9E8E5-E1A8-C9AE-A60B-D59F3DAB4300}"/>
              </a:ext>
            </a:extLst>
          </p:cNvPr>
          <p:cNvSpPr txBox="1"/>
          <p:nvPr/>
        </p:nvSpPr>
        <p:spPr>
          <a:xfrm>
            <a:off x="7539139" y="5917668"/>
            <a:ext cx="425629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b="1" dirty="0"/>
              <a:t>消費電力シミュレーション</a:t>
            </a:r>
            <a:endParaRPr lang="en-US" altLang="ja-JP" sz="2400" b="1" dirty="0"/>
          </a:p>
          <a:p>
            <a:r>
              <a:rPr lang="ja-JP" altLang="en-US" dirty="0"/>
              <a:t>→</a:t>
            </a:r>
            <a:r>
              <a:rPr lang="en-US" altLang="ja-JP" dirty="0"/>
              <a:t>Energy Consumption </a:t>
            </a:r>
            <a:r>
              <a:rPr lang="en-US" altLang="ja-JP" dirty="0" err="1"/>
              <a:t>Simulation.mlx</a:t>
            </a:r>
            <a:endParaRPr kumimoji="1" lang="ja-JP" altLang="en-US" dirty="0"/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F0115A8E-0B65-B3B5-6DD0-2ACAF03DD28E}"/>
              </a:ext>
            </a:extLst>
          </p:cNvPr>
          <p:cNvSpPr txBox="1"/>
          <p:nvPr/>
        </p:nvSpPr>
        <p:spPr>
          <a:xfrm>
            <a:off x="4581732" y="2715271"/>
            <a:ext cx="22621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/>
              <a:t>このサイクルを回し</a:t>
            </a:r>
            <a:endParaRPr lang="en-US" altLang="ja-JP" b="1" dirty="0"/>
          </a:p>
          <a:p>
            <a:r>
              <a:rPr kumimoji="1" lang="ja-JP" altLang="en-US" b="1" dirty="0"/>
              <a:t>最適解を見つける</a:t>
            </a:r>
            <a:endParaRPr kumimoji="1" lang="en-US" altLang="ja-JP" b="1" dirty="0"/>
          </a:p>
        </p:txBody>
      </p:sp>
      <p:sp>
        <p:nvSpPr>
          <p:cNvPr id="28" name="楕円 27">
            <a:extLst>
              <a:ext uri="{FF2B5EF4-FFF2-40B4-BE49-F238E27FC236}">
                <a16:creationId xmlns:a16="http://schemas.microsoft.com/office/drawing/2014/main" id="{AF3E073F-3EC5-76D9-9888-876D6F7B53D0}"/>
              </a:ext>
            </a:extLst>
          </p:cNvPr>
          <p:cNvSpPr/>
          <p:nvPr/>
        </p:nvSpPr>
        <p:spPr>
          <a:xfrm>
            <a:off x="4269943" y="2389202"/>
            <a:ext cx="2751554" cy="122561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8749390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91.48859"/>
  <p:tag name="ORIGINALWIDTH" val=" 206.9741"/>
  <p:tag name="OUTPUTTYPE" val="PNG"/>
  <p:tag name="IGUANATEXVERSION" val="162"/>
  <p:tag name="LATEXADDIN" val="\documentclass{article}&#10;\usepackage{amsmath}&#10;\pagestyle{empty}&#10;\begin{document}&#10;&#10;&#10;$v_{ref}$&#10;&#10;\end{document}"/>
  <p:tag name="IGUANATEXSIZE" val="20"/>
  <p:tag name="IGUANATEXCURSOR" val="83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07.2366"/>
  <p:tag name="ORIGINALWIDTH" val=" 225.7218"/>
  <p:tag name="OUTPUTTYPE" val="PNG"/>
  <p:tag name="IGUANATEXVERSION" val="162"/>
  <p:tag name="LATEXADDIN" val="\documentclass{article}&#10;\usepackage{amsmath}&#10;\pagestyle{empty}&#10;\begin{document}&#10;&#10;$RC_r$&#10;&#10;&#10;\end{document}"/>
  <p:tag name="IGUANATEXSIZE" val="20"/>
  <p:tag name="IGUANATEXCURSOR" val="87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07.2366"/>
  <p:tag name="ORIGINALWIDTH" val=" 265.4669"/>
  <p:tag name="OUTPUTTYPE" val="PNG"/>
  <p:tag name="IGUANATEXVERSION" val="162"/>
  <p:tag name="LATEXADDIN" val="\documentclass{article}&#10;\usepackage{amsmath}&#10;\pagestyle{empty}&#10;\begin{document}&#10;&#10;$RC_m$&#10;&#10;&#10;\end{document}"/>
  <p:tag name="IGUANATEXSIZE" val="20"/>
  <p:tag name="IGUANATEXCURSOR" val="87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87.73905"/>
  <p:tag name="ORIGINALWIDTH" val=" 228.7214"/>
  <p:tag name="OUTPUTTYPE" val="PNG"/>
  <p:tag name="IGUANATEXVERSION" val="162"/>
  <p:tag name="LATEXADDIN" val="\documentclass{article}&#10;\usepackage{amsmath}&#10;\pagestyle{empty}&#10;\begin{document}&#10;&#10;$WD$&#10;&#10;&#10;\end{document}"/>
  <p:tag name="IGUANATEXSIZE" val="20"/>
  <p:tag name="IGUANATEXCURSOR" val="85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257.2179"/>
  <p:tag name="ORIGINALWIDTH" val=" 2052.493"/>
  <p:tag name="OUTPUTTYPE" val="PNG"/>
  <p:tag name="IGUANATEXVERSION" val="162"/>
  <p:tag name="LATEXADDIN" val="\documentclass{article}&#10;\usepackage{amsmath}&#10;\pagestyle{empty}&#10;\begin{document}&#10;&#10;\begin{align*}&#10;RC_m=RC_f+\frac{WD-0}{1-0}(RC_r-RC_f)&#10;\end{align*}&#10;&#10;&#10;\end{document}"/>
  <p:tag name="IGUANATEXSIZE" val="20"/>
  <p:tag name="IGUANATEXCURSOR" val="146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30.4837"/>
  <p:tag name="ORIGINALWIDTH" val=" 1664.042"/>
  <p:tag name="OUTPUTTYPE" val="PNG"/>
  <p:tag name="IGUANATEXVERSION" val="162"/>
  <p:tag name="LATEXADDIN" val="\documentclass{article}&#10;\usepackage{amsmath}&#10;\pagestyle{empty}&#10;\begin{document}&#10;&#10;\begin{align*}&#10;M_{roll}=m\cdot a_y \cdot g \cdot (h_g-RC_m)&#10;\end{align*}&#10;&#10;&#10;\end{document}"/>
  <p:tag name="IGUANATEXSIZE" val="20"/>
  <p:tag name="IGUANATEXCURSOR" val="104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414.323"/>
  <p:tag name="ORIGINALWIDTH" val=" 281.2149"/>
  <p:tag name="OUTPUTTYPE" val="PNG"/>
  <p:tag name="IGUANATEXVERSION" val="162"/>
  <p:tag name="LATEXADDIN" val="\documentclass{article}&#10;\usepackage{amsmath}&#10;\pagestyle{empty}&#10;\begin{document}&#10;&#10;\begin{align*}&#10;RC_f \\&#10;RC_r \\&#10;RC_m \\&#10;WD \\&#10;h_g \\&#10;m \\&#10;a_y \\&#10;M_{roll}&#10;\end{align*}&#10;&#10;&#10;\end{document}"/>
  <p:tag name="IGUANATEXSIZE" val="20"/>
  <p:tag name="IGUANATEXCURSOR" val="144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21.4848"/>
  <p:tag name="ORIGINALWIDTH" val=" 900.6374"/>
  <p:tag name="OUTPUTTYPE" val="PNG"/>
  <p:tag name="IGUANATEXVERSION" val="162"/>
  <p:tag name="LATEXADDIN" val="\documentclass{article}&#10;\usepackage{amsmath}&#10;\pagestyle{empty}&#10;\begin{document}&#10;&#10;$K_p=K_{pf}+K_{pr}$&#10;&#10;&#10;\end{document}"/>
  <p:tag name="IGUANATEXSIZE" val="20"/>
  <p:tag name="IGUANATEXCURSOR" val="99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700.4124"/>
  <p:tag name="ORIGINALWIDTH" val=" 926.8841"/>
  <p:tag name="OUTPUTTYPE" val="PNG"/>
  <p:tag name="IGUANATEXVERSION" val="162"/>
  <p:tag name="LATEXADDIN" val="\documentclass{article}&#10;\usepackage{amsmath}&#10;\pagestyle{empty}&#10;\begin{document}&#10;&#10;\begin{align*}&#10;c_{pf}=2c_f \left(\frac{T_f}{2}\right)^2 \\&#10;c_{pr}=2c_r \left(\frac{T_r}{2}\right)^2&#10;\end{align*}&#10;&#10;&#10;\end{document}"/>
  <p:tag name="IGUANATEXSIZE" val="20"/>
  <p:tag name="IGUANATEXCURSOR" val="167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09.4863"/>
  <p:tag name="ORIGINALWIDTH" val=" 744.6569"/>
  <p:tag name="OUTPUTTYPE" val="PNG"/>
  <p:tag name="IGUANATEXVERSION" val="162"/>
  <p:tag name="LATEXADDIN" val="\documentclass{article}&#10;\usepackage{amsmath}&#10;\pagestyle{empty}&#10;\begin{document}&#10;&#10;$c_p=c_{pf}+c_{pr}$&#10;&#10;&#10;\end{document}"/>
  <p:tag name="IGUANATEXSIZE" val="20"/>
  <p:tag name="IGUANATEXCURSOR" val="100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52.9809"/>
  <p:tag name="ORIGINALWIDTH" val=" 1422.572"/>
  <p:tag name="OUTPUTTYPE" val="PNG"/>
  <p:tag name="IGUANATEXVERSION" val="162"/>
  <p:tag name="LATEXADDIN" val="\documentclass{article}&#10;\usepackage{amsmath}&#10;\pagestyle{empty}&#10;\begin{document}&#10;&#10;\begin{align*}&#10;I_{xx} \ddot{\phi}+c_{\phi} \dot{\phi} +K_p \phi =M_{roll}&#10;\end{align*}&#10;&#10;&#10;\end{document}"/>
  <p:tag name="IGUANATEXSIZE" val="20"/>
  <p:tag name="IGUANATEXCURSOR" val="139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91.48859"/>
  <p:tag name="ORIGINALWIDTH" val=" 206.9741"/>
  <p:tag name="OUTPUTTYPE" val="PNG"/>
  <p:tag name="IGUANATEXVERSION" val="162"/>
  <p:tag name="LATEXADDIN" val="\documentclass{article}&#10;\usepackage{amsmath}&#10;\pagestyle{empty}&#10;\begin{document}&#10;&#10;&#10;$v_{ref}$&#10;&#10;\end{document}"/>
  <p:tag name="IGUANATEXSIZE" val="20"/>
  <p:tag name="IGUANATEXCURSOR" val="83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2164.229"/>
  <p:tag name="ORIGINALWIDTH" val=" 214.4731"/>
  <p:tag name="OUTPUTTYPE" val="PNG"/>
  <p:tag name="IGUANATEXVERSION" val="162"/>
  <p:tag name="LATEXADDIN" val="\documentclass{article}&#10;\usepackage{amsmath}&#10;\pagestyle{empty}&#10;\begin{document}&#10;&#10;\begin{align*}&#10;K_p \\&#10;K_{pf} \\&#10;K_{pr} \\&#10;c_{pf} \\&#10;c_{pr} \\&#10;c_f \\&#10;c_r \\&#10;T_f \\&#10;T_r \\&#10;c_p \\&#10;I_{xx} \\&#10;\phi&#10;\end{align*}&#10;&#10;&#10;\end{document}"/>
  <p:tag name="IGUANATEXSIZE" val="20"/>
  <p:tag name="IGUANATEXCURSOR" val="92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337.4578"/>
  <p:tag name="ORIGINALWIDTH" val=" 1518.56"/>
  <p:tag name="OUTPUTTYPE" val="PNG"/>
  <p:tag name="IGUANATEXVERSION" val="162"/>
  <p:tag name="LATEXADDIN" val="\documentclass{article}&#10;\usepackage{amsmath}&#10;\pagestyle{empty}&#10;\begin{document}&#10;&#10;\begin{align*}&#10;\Delta W_f=\frac{K_{pf} \phi +\frac{a_y g m l_r}{l}RC_f}{T_f}&#10;\end{align*}&#10;&#10;&#10;\end{document}"/>
  <p:tag name="IGUANATEXSIZE" val="20"/>
  <p:tag name="IGUANATEXCURSOR" val="156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320.9598"/>
  <p:tag name="ORIGINALWIDTH" val=" 1496.063"/>
  <p:tag name="OUTPUTTYPE" val="PNG"/>
  <p:tag name="IGUANATEXVERSION" val="162"/>
  <p:tag name="LATEXADDIN" val="\documentclass{article}&#10;\usepackage{amsmath}&#10;\pagestyle{empty}&#10;\begin{document}&#10;&#10;\begin{align*}&#10;\Delta W_r=\frac{K_{pr} \phi +\frac{a_y g m l_f}{l}RC_r}{T_r}&#10;\end{align*}&#10;&#10;&#10;\end{document}"/>
  <p:tag name="IGUANATEXSIZE" val="20"/>
  <p:tag name="IGUANATEXCURSOR" val="156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855.6431"/>
  <p:tag name="ORIGINALWIDTH" val=" 272.9659"/>
  <p:tag name="OUTPUTTYPE" val="PNG"/>
  <p:tag name="IGUANATEXVERSION" val="162"/>
  <p:tag name="LATEXADDIN" val="\documentclass{article}&#10;\usepackage{amsmath}&#10;\pagestyle{empty}&#10;\begin{document}&#10;&#10;\begin{align*}&#10;\Delta W_f \\&#10;\Delta W_r \\&#10;l \\&#10;l_f \\&#10;l_r &#10;\end{align*}&#10;&#10;&#10;\end{document}"/>
  <p:tag name="IGUANATEXSIZE" val="20"/>
  <p:tag name="IGUANATEXCURSOR" val="153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91.48859"/>
  <p:tag name="ORIGINALWIDTH" val=" 206.9741"/>
  <p:tag name="OUTPUTTYPE" val="PNG"/>
  <p:tag name="IGUANATEXVERSION" val="162"/>
  <p:tag name="LATEXADDIN" val="\documentclass{article}&#10;\usepackage{amsmath}&#10;\pagestyle{empty}&#10;\begin{document}&#10;&#10;&#10;$v_{ref}$&#10;&#10;\end{document}"/>
  <p:tag name="IGUANATEXSIZE" val="20"/>
  <p:tag name="IGUANATEXCURSOR" val="83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19.2351"/>
  <p:tag name="ORIGINALWIDTH" val=" 503.937"/>
  <p:tag name="OUTPUTTYPE" val="PNG"/>
  <p:tag name="IGUANATEXVERSION" val="162"/>
  <p:tag name="LATEXADDIN" val="\documentclass{article}&#10;\usepackage{amsmath}&#10;\pagestyle{empty}&#10;\begin{document}&#10;&#10;&#10;$v_{ref}=10$&#10;&#10;\end{document}"/>
  <p:tag name="IGUANATEXSIZE" val="20"/>
  <p:tag name="IGUANATEXCURSOR" val="93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91.48859"/>
  <p:tag name="ORIGINALWIDTH" val=" 206.9741"/>
  <p:tag name="OUTPUTTYPE" val="PNG"/>
  <p:tag name="IGUANATEXVERSION" val="162"/>
  <p:tag name="LATEXADDIN" val="\documentclass{article}&#10;\usepackage{amsmath}&#10;\pagestyle{empty}&#10;\begin{document}&#10;&#10;&#10;$v_{ref}$&#10;&#10;\end{document}"/>
  <p:tag name="IGUANATEXSIZE" val="20"/>
  <p:tag name="IGUANATEXCURSOR" val="83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91.48859"/>
  <p:tag name="ORIGINALWIDTH" val=" 206.9741"/>
  <p:tag name="OUTPUTTYPE" val="PNG"/>
  <p:tag name="IGUANATEXVERSION" val="162"/>
  <p:tag name="LATEXADDIN" val="\documentclass{article}&#10;\usepackage{amsmath}&#10;\pagestyle{empty}&#10;\begin{document}&#10;&#10;&#10;$v_{ref}$&#10;&#10;\end{document}"/>
  <p:tag name="IGUANATEXSIZE" val="20"/>
  <p:tag name="IGUANATEXCURSOR" val="83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91.48859"/>
  <p:tag name="ORIGINALWIDTH" val=" 206.9741"/>
  <p:tag name="OUTPUTTYPE" val="PNG"/>
  <p:tag name="IGUANATEXVERSION" val="162"/>
  <p:tag name="LATEXADDIN" val="\documentclass{article}&#10;\usepackage{amsmath}&#10;\pagestyle{empty}&#10;\begin{document}&#10;&#10;&#10;$v_{ref}$&#10;&#10;\end{document}"/>
  <p:tag name="IGUANATEXSIZE" val="20"/>
  <p:tag name="IGUANATEXCURSOR" val="83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279.715"/>
  <p:tag name="ORIGINALWIDTH" val=" 1820.772"/>
  <p:tag name="OUTPUTTYPE" val="PNG"/>
  <p:tag name="IGUANATEXVERSION" val="162"/>
  <p:tag name="LATEXADDIN" val="\documentclass{article}&#10;\usepackage{amsmath}&#10;\pagestyle{empty}&#10;\begin{document}&#10;&#10;\begin{align*}&#10;a_{dec}=\frac{2Fx_{dec}-Fx_{drag}-Frr_{dec}}{mg}&#10;\end{align*}&#10;&#10;&#10;\end{document}"/>
  <p:tag name="IGUANATEXSIZE" val="20"/>
  <p:tag name="IGUANATEXCURSOR" val="157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19.2351"/>
  <p:tag name="ORIGINALWIDTH" val=" 503.937"/>
  <p:tag name="OUTPUTTYPE" val="PNG"/>
  <p:tag name="IGUANATEXVERSION" val="162"/>
  <p:tag name="LATEXADDIN" val="\documentclass{article}&#10;\usepackage{amsmath}&#10;\pagestyle{empty}&#10;\begin{document}&#10;&#10;&#10;$v_{ref}=10$&#10;&#10;\end{document}"/>
  <p:tag name="IGUANATEXSIZE" val="20"/>
  <p:tag name="IGUANATEXCURSOR" val="93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2501.687"/>
  <p:tag name="ORIGINALWIDTH" val=" 772.4034"/>
  <p:tag name="OUTPUTTYPE" val="PNG"/>
  <p:tag name="IGUANATEXVERSION" val="162"/>
  <p:tag name="LATEXADDIN" val="\documentclass{article}&#10;\usepackage{amsmath}&#10;\pagestyle{empty}&#10;\begin{document}&#10;&#10;\begin{align*}&#10;a_{dec} \\&#10;Fx_{dec} \\&#10;Fx_{drag} \\&#10;Frr_{dec},Frr_{acc} \\&#10;C_d \\&#10;Crr \\&#10;Fx_{motor} \\&#10;n \\&#10;T_{motor} \\&#10;r \\&#10;D_{Tire} \\&#10;a_{accTire} \\&#10;a_{accMotor} \\&#10;a_{acc}&#10;\end{align*}&#10;&#10;&#10;\end{document}"/>
  <p:tag name="IGUANATEXSIZE" val="20"/>
  <p:tag name="IGUANATEXCURSOR" val="221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252.7184"/>
  <p:tag name="ORIGINALWIDTH" val=" 1213.348"/>
  <p:tag name="OUTPUTTYPE" val="PNG"/>
  <p:tag name="IGUANATEXVERSION" val="162"/>
  <p:tag name="LATEXADDIN" val="\documentclass{article}&#10;\usepackage{amsmath}&#10;\pagestyle{empty}&#10;\begin{document}&#10;&#10;\begin{align*}&#10;Fx_{drag}=\frac{1}{2}\rho A_f C_d v_{ref}^2&#10;\end{align*}&#10;&#10;&#10;\end{document}"/>
  <p:tag name="IGUANATEXSIZE" val="20"/>
  <p:tag name="IGUANATEXCURSOR" val="130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30.4837"/>
  <p:tag name="ORIGINALWIDTH" val=" 2250.469"/>
  <p:tag name="OUTPUTTYPE" val="PNG"/>
  <p:tag name="IGUANATEXVERSION" val="162"/>
  <p:tag name="LATEXADDIN" val="\documentclass{article}&#10;\usepackage{amsmath}&#10;\pagestyle{empty}&#10;\begin{document}&#10;&#10;\begin{align*}&#10;Frr_{dec}=Frr_{acc}=Crr(mg+F_{downforce})&#10;\end{align*}&#10;&#10;&#10;\end{document}"/>
  <p:tag name="IGUANATEXSIZE" val="20"/>
  <p:tag name="IGUANATEXCURSOR" val="115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284.9644"/>
  <p:tag name="ORIGINALWIDTH" val=" 1111.361"/>
  <p:tag name="OUTPUTTYPE" val="PNG"/>
  <p:tag name="IGUANATEXVERSION" val="162"/>
  <p:tag name="LATEXADDIN" val="\documentclass{article}&#10;\usepackage{amsmath}&#10;\pagestyle{empty}&#10;\begin{document}&#10;&#10;\begin{align*}&#10;Fx_{motor}=\frac{nT_{motor}r}{D_{tire}/2}&#10;\end{align*}&#10;&#10;&#10;\end{document}"/>
  <p:tag name="IGUANATEXSIZE" val="20"/>
  <p:tag name="IGUANATEXCURSOR" val="150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279.715"/>
  <p:tag name="ORIGINALWIDTH" val=" 2035.246"/>
  <p:tag name="OUTPUTTYPE" val="PNG"/>
  <p:tag name="IGUANATEXVERSION" val="162"/>
  <p:tag name="LATEXADDIN" val="\documentclass{article}&#10;\usepackage{amsmath}&#10;\pagestyle{empty}&#10;\begin{document}&#10;&#10;\begin{align*}&#10;a_{accTire}=\frac{nFx_{acc}-Fx_{darg}-Frr_{acc}}{mg}&#10;\end{align*}&#10;&#10;&#10;\end{document}"/>
  <p:tag name="IGUANATEXSIZE" val="20"/>
  <p:tag name="IGUANATEXCURSOR" val="148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279.715"/>
  <p:tag name="ORIGINALWIDTH" val=" 2176.228"/>
  <p:tag name="OUTPUTTYPE" val="PNG"/>
  <p:tag name="IGUANATEXVERSION" val="162"/>
  <p:tag name="LATEXADDIN" val="\documentclass{article}&#10;\usepackage{amsmath}&#10;\pagestyle{empty}&#10;\begin{document}&#10;&#10;\begin{align*}&#10;a_{accMotor}=\frac{Fx_{motor}-Fx_{darg}-Frr_{acc}}{mg}&#10;\end{align*}&#10;&#10;&#10;\end{document}"/>
  <p:tag name="IGUANATEXSIZE" val="20"/>
  <p:tag name="IGUANATEXCURSOR" val="107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25.2343"/>
  <p:tag name="ORIGINALWIDTH" val=" 1665.542"/>
  <p:tag name="OUTPUTTYPE" val="PNG"/>
  <p:tag name="IGUANATEXVERSION" val="162"/>
  <p:tag name="LATEXADDIN" val="\documentclass{article}&#10;\usepackage{amsmath}&#10;\pagestyle{empty}&#10;\begin{document}&#10;&#10;\begin{align*}&#10;a_{acc}=min(a_{accTire},a_{accMotor})&#10;\end{align*}&#10;&#10;&#10;\end{document}"/>
  <p:tag name="IGUANATEXSIZE" val="20"/>
  <p:tag name="IGUANATEXCURSOR" val="133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91.48859"/>
  <p:tag name="ORIGINALWIDTH" val=" 206.9741"/>
  <p:tag name="OUTPUTTYPE" val="PNG"/>
  <p:tag name="IGUANATEXVERSION" val="162"/>
  <p:tag name="LATEXADDIN" val="\documentclass{article}&#10;\usepackage{amsmath}&#10;\pagestyle{empty}&#10;\begin{document}&#10;&#10;&#10;$v_{ref}$&#10;&#10;\end{document}"/>
  <p:tag name="IGUANATEXSIZE" val="20"/>
  <p:tag name="IGUANATEXCURSOR" val="83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74.24071"/>
  <p:tag name="ORIGINALWIDTH" val=" 181.4773"/>
  <p:tag name="OUTPUTTYPE" val="PNG"/>
  <p:tag name="IGUANATEXVERSION" val="162"/>
  <p:tag name="LATEXADDIN" val="\documentclass{article}&#10;\usepackage{amsmath}&#10;\pagestyle{empty}&#10;\begin{document}&#10;&#10;&#10;$a_{lat}$&#10;&#10;&#10;\end{document}"/>
  <p:tag name="IGUANATEXSIZE" val="20"/>
  <p:tag name="IGUANATEXCURSOR" val="92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07.2366"/>
  <p:tag name="ORIGINALWIDTH" val=" 84.73937"/>
  <p:tag name="OUTPUTTYPE" val="PNG"/>
  <p:tag name="IGUANATEXVERSION" val="162"/>
  <p:tag name="LATEXADDIN" val="\documentclass{article}&#10;\usepackage{amsmath}&#10;\pagestyle{empty}&#10;\begin{document}&#10;&#10;$\theta_i$&#10;&#10;&#10;\end{document}"/>
  <p:tag name="IGUANATEXSIZE" val="20"/>
  <p:tag name="IGUANATEXCURSOR" val="90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91.48859"/>
  <p:tag name="ORIGINALWIDTH" val=" 206.9741"/>
  <p:tag name="OUTPUTTYPE" val="PNG"/>
  <p:tag name="IGUANATEXVERSION" val="162"/>
  <p:tag name="LATEXADDIN" val="\documentclass{article}&#10;\usepackage{amsmath}&#10;\pagestyle{empty}&#10;\begin{document}&#10;&#10;&#10;$v_{ref}$&#10;&#10;\end{document}"/>
  <p:tag name="IGUANATEXSIZE" val="20"/>
  <p:tag name="IGUANATEXCURSOR" val="83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326.2092"/>
  <p:tag name="ORIGINALWIDTH" val=" 1293.588"/>
  <p:tag name="OUTPUTTYPE" val="PNG"/>
  <p:tag name="IGUANATEXVERSION" val="162"/>
  <p:tag name="LATEXADDIN" val="\documentclass{article}&#10;\usepackage{amsmath}&#10;\pagestyle{empty}&#10;\begin{document}&#10;&#10;\begin{align*}&#10;\left(\frac{a_x}{a_{acc}}\right)^2 + \left(\frac{a_y}{a_{lat}}\right)^2 = 1&#10;\end{align*}&#10;&#10;\end{document}"/>
  <p:tag name="IGUANATEXSIZE" val="20"/>
  <p:tag name="IGUANATEXCURSOR" val="171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431.946"/>
  <p:tag name="ORIGINALWIDTH" val=" 780.6525"/>
  <p:tag name="OUTPUTTYPE" val="PNG"/>
  <p:tag name="IGUANATEXVERSION" val="162"/>
  <p:tag name="LATEXADDIN" val="\documentclass{article}&#10;\usepackage{amsmath}&#10;\pagestyle{empty}&#10;\begin{document}&#10;&#10;\begin{align*}&#10;a_y&amp;=a_{lat}\cos \theta_i \\&#10;\theta_i&amp;=\frac{180}{N}i&#10;\end{align*}&#10;&#10;&#10;\end{document}"/>
  <p:tag name="IGUANATEXSIZE" val="20"/>
  <p:tag name="IGUANATEXCURSOR" val="133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86.23921"/>
  <p:tag name="ORIGINALWIDTH" val=" 565.4293"/>
  <p:tag name="OUTPUTTYPE" val="PNG"/>
  <p:tag name="IGUANATEXVERSION" val="162"/>
  <p:tag name="LATEXADDIN" val="\documentclass{article}&#10;\usepackage{amsmath}&#10;\pagestyle{empty}&#10;\begin{document}&#10;&#10;$i=1 \cdots N$&#10;&#10;&#10;\end{document}"/>
  <p:tag name="IGUANATEXSIZE" val="20"/>
  <p:tag name="IGUANATEXCURSOR" val="91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428.1964"/>
  <p:tag name="ORIGINALWIDTH" val=" 188.2265"/>
  <p:tag name="OUTPUTTYPE" val="PNG"/>
  <p:tag name="IGUANATEXVERSION" val="162"/>
  <p:tag name="LATEXADDIN" val="\documentclass{article}&#10;\usepackage{amsmath}&#10;\pagestyle{empty}&#10;\begin{document}&#10;&#10;\begin{align*}&#10;a_{lat} \\&#10;a_y \\&#10;N&#10;\end{align*}&#10;&#10;&#10;\end{document}"/>
  <p:tag name="IGUANATEXSIZE" val="20"/>
  <p:tag name="IGUANATEXCURSOR" val="122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91.48859"/>
  <p:tag name="ORIGINALWIDTH" val=" 110.9861"/>
  <p:tag name="OUTPUTTYPE" val="PNG"/>
  <p:tag name="IGUANATEXVERSION" val="162"/>
  <p:tag name="LATEXADDIN" val="\documentclass{article}&#10;\usepackage{amsmath}&#10;\pagestyle{empty}&#10;\begin{document}&#10;&#10;$a_y$&#10;&#10;&#10;\end{document}"/>
  <p:tag name="IGUANATEXSIZE" val="20"/>
  <p:tag name="IGUANATEXCURSOR" val="86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74.24071"/>
  <p:tag name="ORIGINALWIDTH" val=" 112.4859"/>
  <p:tag name="OUTPUTTYPE" val="PNG"/>
  <p:tag name="IGUANATEXVERSION" val="162"/>
  <p:tag name="LATEXADDIN" val="\documentclass{article}&#10;\usepackage{amsmath}&#10;\pagestyle{empty}&#10;\begin{document}&#10;&#10;$a_x$&#10;&#10;&#10;\end{document}"/>
  <p:tag name="IGUANATEXSIZE" val="20"/>
  <p:tag name="IGUANATEXCURSOR" val="85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801.6498"/>
  <p:tag name="ORIGINALWIDTH" val=" 1453.318"/>
  <p:tag name="OUTPUTTYPE" val="PNG"/>
  <p:tag name="IGUANATEXVERSION" val="162"/>
  <p:tag name="LATEXADDIN" val="\documentclass{article}&#10;\usepackage{amsmath}&#10;\pagestyle{empty}&#10;\begin{document}&#10;&#10;\begin{align*}&#10;a_{xdec}=a_{dec}\sqrt{1-\left(\frac{a_y}{a_{lat}}\right)^2} \\&#10;a_{xacc}=a_{acc}\sqrt{1-\left(\frac{a_y}{a_{lat}}\right)^2}&#10;\end{align*}&#10;&#10;&#10;\end{document}"/>
  <p:tag name="IGUANATEXSIZE" val="20"/>
  <p:tag name="IGUANATEXCURSOR" val="174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260.9674"/>
  <p:tag name="ORIGINALWIDTH" val=" 260.2175"/>
  <p:tag name="OUTPUTTYPE" val="PNG"/>
  <p:tag name="IGUANATEXVERSION" val="162"/>
  <p:tag name="LATEXADDIN" val="\documentclass{article}&#10;\usepackage{amsmath}&#10;\pagestyle{empty}&#10;\begin{document}&#10;&#10;\begin{align*}&#10;a_{xdec} \\&#10;a_{xacc}&#10;\end{align*}&#10;&#10;&#10;\end{document}"/>
  <p:tag name="IGUANATEXSIZE" val="20"/>
  <p:tag name="IGUANATEXCURSOR" val="116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31.9835"/>
  <p:tag name="ORIGINALWIDTH" val=" 1575.553"/>
  <p:tag name="OUTPUTTYPE" val="PNG"/>
  <p:tag name="IGUANATEXVERSION" val="162"/>
  <p:tag name="LATEXADDIN" val="\documentclass{article}&#10;\usepackage{amsmath}&#10;\pagestyle{empty}&#10;\begin{document}&#10;&#10;\begin{align*}&#10;a_{xacc}'=min(a_{accMotor},a_{xacc})&#10;\end{align*}&#10;&#10;&#10;\end{document}"/>
  <p:tag name="IGUANATEXSIZE" val="20"/>
  <p:tag name="IGUANATEXCURSOR" val="145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31.9835"/>
  <p:tag name="ORIGINALWIDTH" val=" 259.4676"/>
  <p:tag name="OUTPUTTYPE" val="PNG"/>
  <p:tag name="IGUANATEXVERSION" val="162"/>
  <p:tag name="LATEXADDIN" val="\documentclass{article}&#10;\usepackage{amsmath}&#10;\pagestyle{empty}&#10;\begin{document}&#10;&#10;\begin{align*}&#10;a_{xacc}'&#10;\end{align*}&#10;&#10;&#10;\end{document}"/>
  <p:tag name="IGUANATEXSIZE" val="20"/>
  <p:tag name="IGUANATEXCURSOR" val="105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91.48859"/>
  <p:tag name="ORIGINALWIDTH" val=" 206.9741"/>
  <p:tag name="OUTPUTTYPE" val="PNG"/>
  <p:tag name="IGUANATEXVERSION" val="162"/>
  <p:tag name="LATEXADDIN" val="\documentclass{article}&#10;\usepackage{amsmath}&#10;\pagestyle{empty}&#10;\begin{document}&#10;&#10;&#10;$v_{ref}$&#10;&#10;\end{document}"/>
  <p:tag name="IGUANATEXSIZE" val="20"/>
  <p:tag name="IGUANATEXCURSOR" val="83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74.24071"/>
  <p:tag name="ORIGINALWIDTH" val=" 203.2246"/>
  <p:tag name="OUTPUTTYPE" val="PNG"/>
  <p:tag name="IGUANATEXVERSION" val="162"/>
  <p:tag name="LATEXADDIN" val="\documentclass{article}&#10;\usepackage{amsmath}&#10;\pagestyle{empty}&#10;\begin{document}&#10;&#10;$a_{acc}$&#10;&#10;\end{document}"/>
  <p:tag name="IGUANATEXSIZE" val="20"/>
  <p:tag name="IGUANATEXCURSOR" val="89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74.24071"/>
  <p:tag name="ORIGINALWIDTH" val=" 181.4773"/>
  <p:tag name="OUTPUTTYPE" val="PNG"/>
  <p:tag name="IGUANATEXVERSION" val="162"/>
  <p:tag name="LATEXADDIN" val="\documentclass{article}&#10;\usepackage{amsmath}&#10;\pagestyle{empty}&#10;\begin{document}&#10;&#10;$a_{lat}$&#10;&#10;\end{document}"/>
  <p:tag name="IGUANATEXSIZE" val="20"/>
  <p:tag name="IGUANATEXCURSOR" val="88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74.24071"/>
  <p:tag name="ORIGINALWIDTH" val=" 112.4859"/>
  <p:tag name="OUTPUTTYPE" val="PNG"/>
  <p:tag name="IGUANATEXVERSION" val="162"/>
  <p:tag name="LATEXADDIN" val="\documentclass{article}&#10;\usepackage{amsmath}&#10;\pagestyle{empty}&#10;\begin{document}&#10;&#10;$a_{x}$&#10;&#10;\end{document}"/>
  <p:tag name="IGUANATEXSIZE" val="20"/>
  <p:tag name="IGUANATEXCURSOR" val="86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91.48859"/>
  <p:tag name="ORIGINALWIDTH" val=" 110.9861"/>
  <p:tag name="OUTPUTTYPE" val="PNG"/>
  <p:tag name="IGUANATEXVERSION" val="162"/>
  <p:tag name="LATEXADDIN" val="\documentclass{article}&#10;\usepackage{amsmath}&#10;\pagestyle{empty}&#10;\begin{document}&#10;&#10;$a_{y}$&#10;&#10;\end{document}"/>
  <p:tag name="IGUANATEXSIZE" val="20"/>
  <p:tag name="IGUANATEXCURSOR" val="86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87.73905"/>
  <p:tag name="ORIGINALWIDTH" val=" 112.4859"/>
  <p:tag name="OUTPUTTYPE" val="PNG"/>
  <p:tag name="IGUANATEXVERSION" val="162"/>
  <p:tag name="LATEXADDIN" val="\documentclass{article}&#10;\usepackage{amsmath}&#10;\pagestyle{empty}&#10;\begin{document}&#10;&#10;&#10;$ds$&#10;&#10;\end{document}"/>
  <p:tag name="IGUANATEXSIZE" val="20"/>
  <p:tag name="IGUANATEXCURSOR" val="86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361.4548"/>
  <p:tag name="ORIGINALWIDTH" val=" 560.18"/>
  <p:tag name="OUTPUTTYPE" val="PNG"/>
  <p:tag name="IGUANATEXVERSION" val="162"/>
  <p:tag name="LATEXADDIN" val="\documentclass{article}&#10;\usepackage{amsmath}&#10;\pagestyle{empty}&#10;\begin{document}&#10;&#10;\begin{align*}&#10;t=\sum_{n=1}^{N}\frac{v_n}{ds}&#10;\end{align*}&#10;&#10;&#10;\end{document}"/>
  <p:tag name="IGUANATEXSIZE" val="20"/>
  <p:tag name="IGUANATEXCURSOR" val="98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640.4199"/>
  <p:tag name="ORIGINALWIDTH" val=" 122.2347"/>
  <p:tag name="OUTPUTTYPE" val="PNG"/>
  <p:tag name="IGUANATEXVERSION" val="162"/>
  <p:tag name="LATEXADDIN" val="\documentclass{article}&#10;\usepackage{amsmath}&#10;\pagestyle{empty}&#10;\begin{document}&#10;&#10;\begin{align*}&#10;t \\&#10;N \\&#10;v_n \\&#10;ds&#10;\end{align*}&#10;&#10;&#10;\end{document}"/>
  <p:tag name="IGUANATEXSIZE" val="20"/>
  <p:tag name="IGUANATEXCURSOR" val="128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252.7184"/>
  <p:tag name="ORIGINALWIDTH" val=" 1285.339"/>
  <p:tag name="OUTPUTTYPE" val="PNG"/>
  <p:tag name="IGUANATEXVERSION" val="162"/>
  <p:tag name="LATEXADDIN" val="\documentclass{article}&#10;\usepackage{amsmath}&#10;\pagestyle{empty}&#10;\begin{document}&#10;&#10;\begin{align*}&#10;F_{downforce}=\frac{1}{2}\rho A_f C_l v_x^2&#10;\end{align*}&#10;&#10;&#10;\end{document}"/>
  <p:tag name="IGUANATEXSIZE" val="20"/>
  <p:tag name="IGUANATEXCURSOR" val="152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634.4207"/>
  <p:tag name="ORIGINALWIDTH" val=" 152.9809"/>
  <p:tag name="OUTPUTTYPE" val="PNG"/>
  <p:tag name="IGUANATEXVERSION" val="162"/>
  <p:tag name="LATEXADDIN" val="\documentclass{article}&#10;\usepackage{amsmath}&#10;\pagestyle{empty}&#10;\begin{document}&#10;&#10;\begin{align*}&#10;\rho \\ A_f \\ C_l \\ v_x&#10;\end{align*}&#10;&#10;\end{document}"/>
  <p:tag name="IGUANATEXSIZE" val="20"/>
  <p:tag name="IGUANATEXCURSOR" val="134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22.9846"/>
  <p:tag name="ORIGINALWIDTH" val=" 112.4859"/>
  <p:tag name="OUTPUTTYPE" val="PNG"/>
  <p:tag name="IGUANATEXVERSION" val="162"/>
  <p:tag name="LATEXADDIN" val="\documentclass{article}&#10;\usepackage{amsmath}&#10;\pagestyle{empty}&#10;\begin{document}&#10;&#10;\begin{align*}&#10;h_g&#10;\end{align*}&#10;&#10;&#10;\end{document}"/>
  <p:tag name="IGUANATEXSIZE" val="20"/>
  <p:tag name="IGUANATEXCURSOR" val="112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24.4844"/>
  <p:tag name="ORIGINALWIDTH" val=" 233.9708"/>
  <p:tag name="OUTPUTTYPE" val="PNG"/>
  <p:tag name="IGUANATEXVERSION" val="162"/>
  <p:tag name="LATEXADDIN" val="\documentclass{article}&#10;\usepackage{amsmath}&#10;\pagestyle{empty}&#10;\begin{document}&#10;&#10;$RC_f$&#10;&#10;&#10;\end{document}"/>
  <p:tag name="IGUANATEXSIZE" val="20"/>
  <p:tag name="IGUANATEXCURSOR" val="87"/>
  <p:tag name="TRANSPARENCY" val="True"/>
  <p:tag name="CHOOSECOLOR" val="False"/>
  <p:tag name="COLORHEX" val="000000"/>
  <p:tag name="LATEXENGINEID" val="0"/>
  <p:tag name="TEMPFOLDER" val="c:\temp\"/>
  <p:tag name="LATEXFORMHEIGHT" val=" 320"/>
  <p:tag name="LATEXFORMWIDTH" val=" 385"/>
  <p:tag name="LATEXFORMWRAP" val="True"/>
  <p:tag name="BITMAPVECTOR" val="0"/>
</p:tagLst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fdac4f49-d9ff-40a2-8b49-7b2b7f33f23e">
      <Terms xmlns="http://schemas.microsoft.com/office/infopath/2007/PartnerControls"/>
    </lcf76f155ced4ddcb4097134ff3c332f>
    <TaxCatchAll xmlns="8d660621-6228-4f24-b099-890f5f7f2ab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ドキュメント" ma:contentTypeID="0x0101001612CEBC71A18A4D852BD56BC5178FEF" ma:contentTypeVersion="12" ma:contentTypeDescription="新しいドキュメントを作成します。" ma:contentTypeScope="" ma:versionID="00c98c6847b38a29cb23b1a6ee1b6f91">
  <xsd:schema xmlns:xsd="http://www.w3.org/2001/XMLSchema" xmlns:xs="http://www.w3.org/2001/XMLSchema" xmlns:p="http://schemas.microsoft.com/office/2006/metadata/properties" xmlns:ns2="fdac4f49-d9ff-40a2-8b49-7b2b7f33f23e" xmlns:ns3="8d660621-6228-4f24-b099-890f5f7f2ab5" targetNamespace="http://schemas.microsoft.com/office/2006/metadata/properties" ma:root="true" ma:fieldsID="994b5e60d878a1a602db252db4d0db98" ns2:_="" ns3:_="">
    <xsd:import namespace="fdac4f49-d9ff-40a2-8b49-7b2b7f33f23e"/>
    <xsd:import namespace="8d660621-6228-4f24-b099-890f5f7f2ab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dac4f49-d9ff-40a2-8b49-7b2b7f33f23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4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6" nillable="true" ma:taxonomy="true" ma:internalName="lcf76f155ced4ddcb4097134ff3c332f" ma:taxonomyFieldName="MediaServiceImageTags" ma:displayName="画像タグ" ma:readOnly="false" ma:fieldId="{5cf76f15-5ced-4ddc-b409-7134ff3c332f}" ma:taxonomyMulti="true" ma:sspId="a1abd56f-78d4-4289-b5d3-ebb70d802547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d660621-6228-4f24-b099-890f5f7f2ab5" elementFormDefault="qualified">
    <xsd:import namespace="http://schemas.microsoft.com/office/2006/documentManagement/types"/>
    <xsd:import namespace="http://schemas.microsoft.com/office/infopath/2007/PartnerControls"/>
    <xsd:element name="TaxCatchAll" ma:index="17" nillable="true" ma:displayName="Taxonomy Catch All Column" ma:hidden="true" ma:list="{4987b4cc-bff3-453c-92d2-a9de3777aa7f}" ma:internalName="TaxCatchAll" ma:showField="CatchAllData" ma:web="8d660621-6228-4f24-b099-890f5f7f2ab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コンテンツ タイプ"/>
        <xsd:element ref="dc:title" minOccurs="0" maxOccurs="1" ma:index="4" ma:displayName="タイトル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DD9277E-99E0-47FC-AADB-ABF8E61F0981}">
  <ds:schemaRefs>
    <ds:schemaRef ds:uri="634bc8ab-9ac4-43ae-a463-da1dd0c5613a"/>
    <ds:schemaRef ds:uri="7ca69dfa-6b7b-45a9-88ad-14b5dfbc7a91"/>
    <ds:schemaRef ds:uri="8a203d6c-88c2-49ff-8d3a-4f3793d28411"/>
    <ds:schemaRef ds:uri="962e1f54-7b52-4c3c-b3b7-e177e0b25e94"/>
    <ds:schemaRef ds:uri="http://schemas.microsoft.com/office/2006/metadata/properties"/>
    <ds:schemaRef ds:uri="http://schemas.microsoft.com/office/infopath/2007/PartnerControls"/>
    <ds:schemaRef ds:uri="fdac4f49-d9ff-40a2-8b49-7b2b7f33f23e"/>
    <ds:schemaRef ds:uri="8d660621-6228-4f24-b099-890f5f7f2ab5"/>
  </ds:schemaRefs>
</ds:datastoreItem>
</file>

<file path=customXml/itemProps2.xml><?xml version="1.0" encoding="utf-8"?>
<ds:datastoreItem xmlns:ds="http://schemas.openxmlformats.org/officeDocument/2006/customXml" ds:itemID="{F8F52A6D-BF24-4E5F-B46F-A45A6570E23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E07694D-7BDA-40E5-8B06-F8E58EEEBAD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dac4f49-d9ff-40a2-8b49-7b2b7f33f23e"/>
    <ds:schemaRef ds:uri="8d660621-6228-4f24-b099-890f5f7f2ab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41e161d0-5b65-430f-b842-a438aa5f1fd2}" enabled="0" method="" siteId="{41e161d0-5b65-430f-b842-a438aa5f1fd2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16654</TotalTime>
  <Words>2208</Words>
  <Application>Microsoft Office PowerPoint</Application>
  <PresentationFormat>ワイド画面</PresentationFormat>
  <Paragraphs>402</Paragraphs>
  <Slides>34</Slides>
  <Notes>4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7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34</vt:i4>
      </vt:variant>
    </vt:vector>
  </HeadingPairs>
  <TitlesOfParts>
    <vt:vector size="42" baseType="lpstr">
      <vt:lpstr>HG創英角ｺﾞｼｯｸUB</vt:lpstr>
      <vt:lpstr>TwitterChirp</vt:lpstr>
      <vt:lpstr>游ゴシック</vt:lpstr>
      <vt:lpstr>Arial</vt:lpstr>
      <vt:lpstr>Bauhaus 93</vt:lpstr>
      <vt:lpstr>Calibri</vt:lpstr>
      <vt:lpstr>Roboto</vt:lpstr>
      <vt:lpstr>Office テーマ</vt:lpstr>
      <vt:lpstr>シミュレーションベース 車両開発方法の提案</vt:lpstr>
      <vt:lpstr>目次</vt:lpstr>
      <vt:lpstr>Vプロセスは成り立ってる？</vt:lpstr>
      <vt:lpstr>Vプロセスは成り立ってる？</vt:lpstr>
      <vt:lpstr>Vプロセスは成り立ってる？</vt:lpstr>
      <vt:lpstr>何が「ベストラップ」なの？</vt:lpstr>
      <vt:lpstr>何が「ベストラップ」なの？</vt:lpstr>
      <vt:lpstr>パフォーマンスエンジニアとは</vt:lpstr>
      <vt:lpstr>シミュレーションの構造</vt:lpstr>
      <vt:lpstr>車両パラメータ設定</vt:lpstr>
      <vt:lpstr>GGV Map</vt:lpstr>
      <vt:lpstr>GGV Map</vt:lpstr>
      <vt:lpstr>GGV Map</vt:lpstr>
      <vt:lpstr>GGV Map</vt:lpstr>
      <vt:lpstr>GGV Map</vt:lpstr>
      <vt:lpstr>GGV Map</vt:lpstr>
      <vt:lpstr>GGV Map</vt:lpstr>
      <vt:lpstr>GGV Map</vt:lpstr>
      <vt:lpstr>GGV Map</vt:lpstr>
      <vt:lpstr>GGV Map</vt:lpstr>
      <vt:lpstr>GGV Map</vt:lpstr>
      <vt:lpstr>GGV Map</vt:lpstr>
      <vt:lpstr>GGV Map</vt:lpstr>
      <vt:lpstr>GGV Map</vt:lpstr>
      <vt:lpstr>GGV Map</vt:lpstr>
      <vt:lpstr>GGV Map</vt:lpstr>
      <vt:lpstr>GGV Map</vt:lpstr>
      <vt:lpstr>GGV Map</vt:lpstr>
      <vt:lpstr>GGV Map</vt:lpstr>
      <vt:lpstr>GGV Map</vt:lpstr>
      <vt:lpstr>GGV Map</vt:lpstr>
      <vt:lpstr>Lap Time Simulation</vt:lpstr>
      <vt:lpstr>今後の課題</vt:lpstr>
      <vt:lpstr>参考文献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八幡 美春</dc:creator>
  <cp:lastModifiedBy>佐野　圭亮</cp:lastModifiedBy>
  <cp:revision>4</cp:revision>
  <dcterms:created xsi:type="dcterms:W3CDTF">2019-10-24T21:10:30Z</dcterms:created>
  <dcterms:modified xsi:type="dcterms:W3CDTF">2026-02-15T07:27:31Z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0x0101001612CEBC71A18A4D852BD56BC5178FEF</vt:lpwstr>
  </property>
  <property fmtid="{D5CDD505-2E9C-101B-9397-08002B2CF9AE}" pid="3" name="MediaServiceImageTags">
    <vt:lpwstr/>
  </property>
</Properties>
</file>